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C2FC-806F-444B-B8CB-88E384CAA355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9CD0-B7FE-4CE2-BEE8-1F99963B856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C2FC-806F-444B-B8CB-88E384CAA355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9CD0-B7FE-4CE2-BEE8-1F99963B85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C2FC-806F-444B-B8CB-88E384CAA355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9CD0-B7FE-4CE2-BEE8-1F99963B85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C2FC-806F-444B-B8CB-88E384CAA355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9CD0-B7FE-4CE2-BEE8-1F99963B85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C2FC-806F-444B-B8CB-88E384CAA355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C549CD0-B7FE-4CE2-BEE8-1F99963B85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C2FC-806F-444B-B8CB-88E384CAA355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9CD0-B7FE-4CE2-BEE8-1F99963B85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C2FC-806F-444B-B8CB-88E384CAA355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9CD0-B7FE-4CE2-BEE8-1F99963B85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C2FC-806F-444B-B8CB-88E384CAA355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9CD0-B7FE-4CE2-BEE8-1F99963B85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C2FC-806F-444B-B8CB-88E384CAA355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9CD0-B7FE-4CE2-BEE8-1F99963B85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C2FC-806F-444B-B8CB-88E384CAA355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9CD0-B7FE-4CE2-BEE8-1F99963B85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C2FC-806F-444B-B8CB-88E384CAA355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49CD0-B7FE-4CE2-BEE8-1F99963B85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31C2FC-806F-444B-B8CB-88E384CAA355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C549CD0-B7FE-4CE2-BEE8-1F99963B856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http://img0.liveinternet.ru/images/attach/c/7/95/615/95615256_1975Priklyucheniya_Burati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76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35743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dirty="0"/>
              <a:t>Мюзикл на детский художественный фильм "Приключения Буратино"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57166"/>
            <a:ext cx="8072494" cy="6000792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«</a:t>
            </a:r>
            <a:r>
              <a:rPr lang="ru-RU" dirty="0" smtClean="0"/>
              <a:t>Приключения Буратино» — советский двухсерийный музыкальный телевизионный фильм по мотивам сказки Алексея Толстого «Золотой ключик, или Приключения Буратино», созданный на киностудии «</a:t>
            </a:r>
            <a:r>
              <a:rPr lang="ru-RU" dirty="0" err="1" smtClean="0"/>
              <a:t>Беларусьфильм</a:t>
            </a:r>
            <a:r>
              <a:rPr lang="ru-RU" dirty="0" smtClean="0"/>
              <a:t>» в 1975 году. Считается </a:t>
            </a:r>
            <a:r>
              <a:rPr lang="ru-RU" dirty="0" smtClean="0"/>
              <a:t>культовым. </a:t>
            </a:r>
            <a:r>
              <a:rPr lang="ru-RU" dirty="0" smtClean="0"/>
              <a:t>Телепремьера состоялась 1-2 января 1976 года</a:t>
            </a:r>
            <a:r>
              <a:rPr lang="ru-RU" dirty="0" smtClean="0"/>
              <a:t>.</a:t>
            </a:r>
          </a:p>
          <a:p>
            <a:pPr algn="l"/>
            <a:r>
              <a:rPr lang="ru-RU" dirty="0" smtClean="0"/>
              <a:t>Режиссёр- Леонид Нечаев</a:t>
            </a:r>
          </a:p>
          <a:p>
            <a:pPr algn="l"/>
            <a:r>
              <a:rPr lang="ru-RU" dirty="0" smtClean="0"/>
              <a:t>Автор сценария- Инна </a:t>
            </a:r>
            <a:r>
              <a:rPr lang="ru-RU" dirty="0" smtClean="0"/>
              <a:t>Веткина</a:t>
            </a:r>
          </a:p>
          <a:p>
            <a:pPr algn="l"/>
            <a:r>
              <a:rPr lang="ru-RU" dirty="0" smtClean="0"/>
              <a:t>Оператор- Юрий </a:t>
            </a:r>
            <a:r>
              <a:rPr lang="ru-RU" dirty="0" err="1" smtClean="0"/>
              <a:t>Елхов</a:t>
            </a:r>
            <a:endParaRPr lang="ru-RU" dirty="0" smtClean="0"/>
          </a:p>
          <a:p>
            <a:pPr algn="l"/>
            <a:r>
              <a:rPr lang="ru-RU" dirty="0" smtClean="0"/>
              <a:t>Композитор- Алексей </a:t>
            </a:r>
            <a:r>
              <a:rPr lang="ru-RU" dirty="0" smtClean="0"/>
              <a:t>Рыбников</a:t>
            </a:r>
          </a:p>
          <a:p>
            <a:pPr algn="l"/>
            <a:endParaRPr lang="ru-RU" dirty="0" smtClean="0"/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643998" cy="6286544"/>
          </a:xfrm>
        </p:spPr>
        <p:txBody>
          <a:bodyPr>
            <a:normAutofit/>
          </a:bodyPr>
          <a:lstStyle/>
          <a:p>
            <a:pPr algn="l"/>
            <a:r>
              <a:rPr lang="ru-RU" sz="2300" dirty="0" smtClean="0"/>
              <a:t>В ролях:</a:t>
            </a:r>
            <a:endParaRPr lang="ru-RU" sz="2300" dirty="0" smtClean="0"/>
          </a:p>
          <a:p>
            <a:pPr algn="l"/>
            <a:r>
              <a:rPr lang="ru-RU" sz="2300" dirty="0" smtClean="0"/>
              <a:t>Дмитрий </a:t>
            </a:r>
            <a:r>
              <a:rPr lang="ru-RU" sz="2300" dirty="0" smtClean="0"/>
              <a:t>Иосифов — Буратино</a:t>
            </a:r>
          </a:p>
          <a:p>
            <a:pPr algn="l"/>
            <a:r>
              <a:rPr lang="ru-RU" sz="2300" dirty="0" smtClean="0"/>
              <a:t>Татьяна Проценко — </a:t>
            </a:r>
            <a:r>
              <a:rPr lang="ru-RU" sz="2300" dirty="0" err="1" smtClean="0"/>
              <a:t>Мальвина</a:t>
            </a:r>
            <a:endParaRPr lang="ru-RU" sz="2300" dirty="0" smtClean="0"/>
          </a:p>
          <a:p>
            <a:pPr algn="l"/>
            <a:r>
              <a:rPr lang="ru-RU" sz="2300" dirty="0" smtClean="0"/>
              <a:t>Роман </a:t>
            </a:r>
            <a:r>
              <a:rPr lang="ru-RU" sz="2300" dirty="0" err="1" smtClean="0"/>
              <a:t>Столкарц</a:t>
            </a:r>
            <a:r>
              <a:rPr lang="ru-RU" sz="2300" dirty="0" smtClean="0"/>
              <a:t> — Пьеро</a:t>
            </a:r>
          </a:p>
          <a:p>
            <a:pPr algn="l"/>
            <a:r>
              <a:rPr lang="ru-RU" sz="2300" dirty="0" smtClean="0"/>
              <a:t>Томас </a:t>
            </a:r>
            <a:r>
              <a:rPr lang="ru-RU" sz="2300" dirty="0" err="1" smtClean="0"/>
              <a:t>Аугустинас</a:t>
            </a:r>
            <a:r>
              <a:rPr lang="ru-RU" sz="2300" dirty="0" smtClean="0"/>
              <a:t> — </a:t>
            </a:r>
            <a:r>
              <a:rPr lang="ru-RU" sz="2300" dirty="0" err="1" smtClean="0"/>
              <a:t>Артемон</a:t>
            </a:r>
            <a:endParaRPr lang="ru-RU" sz="2300" dirty="0" smtClean="0"/>
          </a:p>
          <a:p>
            <a:pPr algn="l"/>
            <a:r>
              <a:rPr lang="ru-RU" sz="2300" dirty="0" smtClean="0"/>
              <a:t>Григорий </a:t>
            </a:r>
            <a:r>
              <a:rPr lang="ru-RU" sz="2300" dirty="0" err="1" smtClean="0"/>
              <a:t>Светлорусов</a:t>
            </a:r>
            <a:r>
              <a:rPr lang="ru-RU" sz="2300" dirty="0" smtClean="0"/>
              <a:t> — Арлекин</a:t>
            </a:r>
          </a:p>
          <a:p>
            <a:pPr algn="l"/>
            <a:r>
              <a:rPr lang="ru-RU" sz="2300" dirty="0" smtClean="0"/>
              <a:t>Николай </a:t>
            </a:r>
            <a:r>
              <a:rPr lang="ru-RU" sz="2300" dirty="0" err="1" smtClean="0"/>
              <a:t>Гринько</a:t>
            </a:r>
            <a:r>
              <a:rPr lang="ru-RU" sz="2300" dirty="0" smtClean="0"/>
              <a:t> — папа Карло</a:t>
            </a:r>
          </a:p>
          <a:p>
            <a:pPr algn="l"/>
            <a:r>
              <a:rPr lang="ru-RU" sz="2300" dirty="0" smtClean="0"/>
              <a:t>Юрий Катин-Ярцев — Джузеппе</a:t>
            </a:r>
          </a:p>
          <a:p>
            <a:pPr algn="l"/>
            <a:r>
              <a:rPr lang="ru-RU" sz="2300" dirty="0" err="1" smtClean="0"/>
              <a:t>Рина</a:t>
            </a:r>
            <a:r>
              <a:rPr lang="ru-RU" sz="2300" dirty="0" smtClean="0"/>
              <a:t> Зелёная — черепаха </a:t>
            </a:r>
            <a:r>
              <a:rPr lang="ru-RU" sz="2300" dirty="0" err="1" smtClean="0"/>
              <a:t>Тортила</a:t>
            </a:r>
            <a:endParaRPr lang="ru-RU" sz="2300" dirty="0" smtClean="0"/>
          </a:p>
          <a:p>
            <a:pPr algn="l"/>
            <a:r>
              <a:rPr lang="ru-RU" sz="2300" dirty="0" smtClean="0"/>
              <a:t>Владимир </a:t>
            </a:r>
            <a:r>
              <a:rPr lang="ru-RU" sz="2300" dirty="0" err="1" smtClean="0"/>
              <a:t>Этуш</a:t>
            </a:r>
            <a:r>
              <a:rPr lang="ru-RU" sz="2300" dirty="0" smtClean="0"/>
              <a:t> — </a:t>
            </a:r>
            <a:r>
              <a:rPr lang="ru-RU" sz="2300" dirty="0" err="1" smtClean="0"/>
              <a:t>Карабас-Барабас</a:t>
            </a:r>
            <a:endParaRPr lang="ru-RU" sz="2300" dirty="0" smtClean="0"/>
          </a:p>
          <a:p>
            <a:pPr algn="l"/>
            <a:r>
              <a:rPr lang="ru-RU" sz="2300" dirty="0" smtClean="0"/>
              <a:t>Ролан Быков — кот </a:t>
            </a:r>
            <a:r>
              <a:rPr lang="ru-RU" sz="2300" dirty="0" err="1" smtClean="0"/>
              <a:t>Базилио</a:t>
            </a:r>
            <a:endParaRPr lang="ru-RU" sz="2300" dirty="0" smtClean="0"/>
          </a:p>
          <a:p>
            <a:pPr algn="l"/>
            <a:r>
              <a:rPr lang="ru-RU" sz="2300" dirty="0" smtClean="0"/>
              <a:t>Елена </a:t>
            </a:r>
            <a:r>
              <a:rPr lang="ru-RU" sz="2300" dirty="0" err="1" smtClean="0"/>
              <a:t>Санаева</a:t>
            </a:r>
            <a:r>
              <a:rPr lang="ru-RU" sz="2300" dirty="0" smtClean="0"/>
              <a:t> — лиса Алиса</a:t>
            </a:r>
          </a:p>
          <a:p>
            <a:pPr algn="l"/>
            <a:r>
              <a:rPr lang="ru-RU" sz="2300" dirty="0" smtClean="0"/>
              <a:t>Владимир Басов — </a:t>
            </a:r>
            <a:r>
              <a:rPr lang="ru-RU" sz="2300" dirty="0" err="1" smtClean="0"/>
              <a:t>Дуремар</a:t>
            </a:r>
            <a:endParaRPr lang="ru-RU" sz="2300" dirty="0" smtClean="0"/>
          </a:p>
          <a:p>
            <a:pPr algn="l"/>
            <a:r>
              <a:rPr lang="ru-RU" sz="2300" dirty="0" err="1" smtClean="0"/>
              <a:t>Баадур</a:t>
            </a:r>
            <a:r>
              <a:rPr lang="ru-RU" sz="2300" dirty="0" smtClean="0"/>
              <a:t> </a:t>
            </a:r>
            <a:r>
              <a:rPr lang="ru-RU" sz="2300" dirty="0" err="1" smtClean="0"/>
              <a:t>Цуладзе</a:t>
            </a:r>
            <a:r>
              <a:rPr lang="ru-RU" sz="2300" dirty="0" smtClean="0"/>
              <a:t> — хозяин харчевни трёх пескарей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>
            <a:noAutofit/>
          </a:bodyPr>
          <a:lstStyle/>
          <a:p>
            <a:pPr algn="l"/>
            <a:r>
              <a:rPr lang="ru-RU" dirty="0" smtClean="0"/>
              <a:t>	</a:t>
            </a:r>
            <a:r>
              <a:rPr lang="ru-RU" sz="2300" dirty="0" smtClean="0"/>
              <a:t>В </a:t>
            </a:r>
            <a:r>
              <a:rPr lang="ru-RU" sz="2300" dirty="0" smtClean="0"/>
              <a:t>фильме, как в призме, идеально сошлось всё — замечательная сказка Алексея Толстого, блестящий актёрский состав, динамичный сюжет, который несмотря на обилие песен, нигде не «провисает». Более того, музыка Алексея Рыбникова сама задавала сюжету тон, а персонажам — характер. И что самое поразительное — в </a:t>
            </a:r>
            <a:r>
              <a:rPr lang="ru-RU" sz="2300" dirty="0" err="1" smtClean="0"/>
              <a:t>саундтреке</a:t>
            </a:r>
            <a:r>
              <a:rPr lang="ru-RU" sz="2300" dirty="0" smtClean="0"/>
              <a:t> нет ни одной «проходной» песни</a:t>
            </a:r>
            <a:r>
              <a:rPr lang="ru-RU" sz="2300" dirty="0" smtClean="0"/>
              <a:t>. </a:t>
            </a:r>
          </a:p>
          <a:p>
            <a:pPr algn="l"/>
            <a:r>
              <a:rPr lang="ru-RU" sz="2300" dirty="0" smtClean="0"/>
              <a:t>	</a:t>
            </a:r>
            <a:r>
              <a:rPr lang="ru-RU" sz="2300" dirty="0" smtClean="0"/>
              <a:t>А</a:t>
            </a:r>
            <a:r>
              <a:rPr lang="ru-RU" sz="2300" dirty="0" smtClean="0"/>
              <a:t>. Рыбников: «Буратино» начался с того, что мне принесли сценарий Инны Веткиной, там же было заложено содержание песен. И так изумительно были раскрыты образы, что я, прочитав сценарий, испугался. Испугался ответственности и перед зрителями, и перед самим собой. Я думал, что если я не смогу написать достойной музыки для самой моей любимой сказки, то я брошу заниматься музыкой совсем. Я забросил все дела и приготовился к серьёзной работе. А получилось всё очень легко". </a:t>
            </a:r>
            <a:r>
              <a:rPr lang="ru-RU" sz="2300" dirty="0" smtClean="0"/>
              <a:t>	Актёрам </a:t>
            </a:r>
            <a:r>
              <a:rPr lang="ru-RU" sz="2300" dirty="0" smtClean="0"/>
              <a:t>была дана редкая возможность проявить себя в качестве певцов, но многие этого побаивались. Тогда Рыбников стал искать к каждому индивидуальный подход.</a:t>
            </a: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	А. Рыбников: «Я сочинял музыку специально для них. Я сначала изучал, что они могут, что не могут, пределы их возможностей, выпячивал самые выигрышные их стороны и убирал в тень то, что они не могут». Первоначально Нечаев хотел, чтобы слова к песням сочинял Юлий Ким, однако из-за своей диссидентской деятельности поэт был в опале. Тогда режиссёр обратился к Булату Окуджаве. Окуджава согласился, но особо не спешил, так как не знал, что тексты нужны до съёмок. Когда же припекло, выяснилось, что Булат Шалвович не только ничего не сделал, но и уехал на отдых в подмосковные </a:t>
            </a:r>
            <a:r>
              <a:rPr lang="ru-RU" sz="2400" dirty="0" err="1" smtClean="0"/>
              <a:t>Дубовцы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	Недолго </a:t>
            </a:r>
            <a:r>
              <a:rPr lang="ru-RU" sz="2400" dirty="0"/>
              <a:t>думая, Нечаев едет вслед за ним, селится в тот же санаторий в соседнем с Окуджавой номере и каждое утро стучит ему в стенку — мол, когда напишешь? Тактика измора принесла плоды — за неделю Окуджава разродился целым ворохом текстов, в числе которых были песни Карло и Карабаса, «Поле Чудес», «инфантильно-любовная» баллада Пьеро с гениальными строчками «Не нужна мне малина, Не страшна мне ангина…» и, конечно же, знаменитая песня Кота и Лисы в харчевне «Трёх пескарей».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64371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	</a:t>
            </a:r>
            <a:r>
              <a:rPr lang="ru-RU" sz="2600" dirty="0" smtClean="0"/>
              <a:t>После </a:t>
            </a:r>
            <a:r>
              <a:rPr lang="ru-RU" sz="2600" dirty="0" smtClean="0"/>
              <a:t>«мозгового штурма» Окуджавы возникла новая проблема: текстов было очень много, но не все их утвердило Гостелерадио, посчитав слишком философски-завёрнутыми. Так осталась не у дел первая версия песни черепахи </a:t>
            </a:r>
            <a:r>
              <a:rPr lang="ru-RU" sz="2600" dirty="0" err="1" smtClean="0"/>
              <a:t>Тортиллы</a:t>
            </a:r>
            <a:r>
              <a:rPr lang="ru-RU" sz="2600" dirty="0" smtClean="0"/>
              <a:t> («Стать богатеем иной норовит…»), которая позже войдёт в другой фильм «Милый, дорогой, любимый, единственный». Для написания недостающих текстов на помощь призвали Юрия </a:t>
            </a:r>
            <a:r>
              <a:rPr lang="ru-RU" sz="2600" dirty="0" err="1" smtClean="0"/>
              <a:t>Энтина</a:t>
            </a:r>
            <a:r>
              <a:rPr lang="ru-RU" sz="2600" dirty="0" smtClean="0"/>
              <a:t>. Именно он написал песни для </a:t>
            </a:r>
            <a:r>
              <a:rPr lang="ru-RU" sz="2600" dirty="0" err="1" smtClean="0"/>
              <a:t>Дуремара</a:t>
            </a:r>
            <a:r>
              <a:rPr lang="ru-RU" sz="2600" dirty="0" smtClean="0"/>
              <a:t>, пауков и романс </a:t>
            </a:r>
            <a:r>
              <a:rPr lang="ru-RU" sz="2600" dirty="0" err="1" smtClean="0"/>
              <a:t>Тортиллы</a:t>
            </a:r>
            <a:r>
              <a:rPr lang="ru-RU" sz="2600" dirty="0" smtClean="0"/>
              <a:t>, который Рыбников специально стилизовал под старинные итальянские песенки. </a:t>
            </a:r>
            <a:endParaRPr lang="ru-RU" sz="2600" dirty="0" smtClean="0"/>
          </a:p>
          <a:p>
            <a:pPr algn="l"/>
            <a:r>
              <a:rPr lang="ru-RU" sz="2600" dirty="0" smtClean="0"/>
              <a:t>	</a:t>
            </a:r>
            <a:r>
              <a:rPr lang="ru-RU" sz="2600" dirty="0" smtClean="0"/>
              <a:t>Когда </a:t>
            </a:r>
            <a:r>
              <a:rPr lang="ru-RU" sz="2600" dirty="0" smtClean="0"/>
              <a:t>песни уже утвердили, неожиданно заартачилась сама «черепаха» — актриса </a:t>
            </a:r>
            <a:r>
              <a:rPr lang="ru-RU" sz="2600" dirty="0" err="1" smtClean="0"/>
              <a:t>Рина</a:t>
            </a:r>
            <a:r>
              <a:rPr lang="ru-RU" sz="2600" dirty="0" smtClean="0"/>
              <a:t> Зелёная. Сначала актриса стеснялась петь. Когда же, наконец, согласилась, то потребовала убрать из текста целый куплет</a:t>
            </a:r>
            <a:r>
              <a:rPr lang="ru-RU" sz="2600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0011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	Уговоры не помогли, куплет всё-таки выбросили. Однако фонограмму перезаписывать не стали — вместо недостающего куплета просто звучала музыка, а лягушки кружили </a:t>
            </a:r>
            <a:r>
              <a:rPr lang="ru-RU" sz="2400" dirty="0" err="1" smtClean="0"/>
              <a:t>Тортиллу</a:t>
            </a:r>
            <a:r>
              <a:rPr lang="ru-RU" sz="2400" dirty="0" smtClean="0"/>
              <a:t> по глади пруда. </a:t>
            </a:r>
          </a:p>
          <a:p>
            <a:r>
              <a:rPr lang="ru-RU" sz="2400" dirty="0" smtClean="0"/>
              <a:t>	Успех фильма был необычайный. Нечаев и Рыбников стали страшно востребованными. В 1976 году песни из «Буратино» вышли на гибких пластинках-вложениях в журнале «Колобок», а вскоре и на виниле (правда, здесь арии Карабаса почему-то исполнял не актер В. </a:t>
            </a:r>
            <a:r>
              <a:rPr lang="ru-RU" sz="2400" dirty="0" err="1" smtClean="0"/>
              <a:t>Этуш</a:t>
            </a:r>
            <a:r>
              <a:rPr lang="ru-RU" sz="2400" dirty="0" smtClean="0"/>
              <a:t>, а Р. Филиппов).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endParaRPr lang="ru-RU" sz="2400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</TotalTime>
  <Words>18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Слайд 1</vt:lpstr>
      <vt:lpstr>Мюзикл на детский художественный фильм "Приключения Буратино"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2017-03-06T11:28:27Z</dcterms:created>
  <dcterms:modified xsi:type="dcterms:W3CDTF">2017-03-06T12:06:28Z</dcterms:modified>
</cp:coreProperties>
</file>