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84D8E-24A2-49D1-9341-F51B17DD15A2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6194-5E8A-40B7-B922-57735D19E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5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6194-5E8A-40B7-B922-57735D19EE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914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ПРИКЛЮЧЕНИЯ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44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Популярный двухсерийный фильм "Приключения Буратино" представляет собой музыкальную экранизацию одноименной сказки А. Н. Толстого. Однажды, шарманщик по имени Крало получает от своего старого знакомого - столяра Джузеппе, говорящее полено. Из него он за один вечер вырезает куклу. Вскоре говорящая кукла полностью оживает, и папаша Карло дает ей имя Буратино. С этого момента остренький нос Буратино начинает попадать в самые невероятные приключения. Сбежав от папы Карло, он знакомится с милыми актерами кукольного театра. Хозяин театра - злой бородач по имени Карабас </a:t>
            </a:r>
            <a:r>
              <a:rPr lang="ru-RU" dirty="0" err="1"/>
              <a:t>Барабас</a:t>
            </a:r>
            <a:r>
              <a:rPr lang="ru-RU" dirty="0"/>
              <a:t>, жестоко обращающийся со своими куклами. На пути озорного Буратино появляются и двое мошенников - кот </a:t>
            </a:r>
            <a:r>
              <a:rPr lang="ru-RU" dirty="0" err="1"/>
              <a:t>Базилио</a:t>
            </a:r>
            <a:r>
              <a:rPr lang="ru-RU" dirty="0"/>
              <a:t> и лиса Алиса. Эта парочка обманывает доверчивого Буратино и забирает у него золотые монеты. Но самые дорогие друзья Буратино еще ждут с ним встречи - это влюбчивый поэт Пьеро и красивая девочка Мальвина с пуделем </a:t>
            </a:r>
            <a:r>
              <a:rPr lang="ru-RU" dirty="0" err="1"/>
              <a:t>Артемоном</a:t>
            </a:r>
            <a:r>
              <a:rPr lang="ru-RU" dirty="0"/>
              <a:t>. Им вместе предстоит разгадать великую тайну золотого ключика, полученного от черепахи </a:t>
            </a:r>
            <a:r>
              <a:rPr lang="ru-RU" dirty="0" err="1"/>
              <a:t>Тортиллы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24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034381"/>
            <a:ext cx="4876800" cy="3657600"/>
          </a:xfrm>
        </p:spPr>
      </p:pic>
    </p:spTree>
    <p:extLst>
      <p:ext uri="{BB962C8B-B14F-4D97-AF65-F5344CB8AC3E}">
        <p14:creationId xmlns:p14="http://schemas.microsoft.com/office/powerpoint/2010/main" val="49545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Основу сюжета составляет борьба Буратино (Буратино — по-итальянски «кукла») и его друзей с Карабасом-</a:t>
            </a:r>
            <a:r>
              <a:rPr lang="ru-RU" dirty="0" err="1"/>
              <a:t>Барабасом</a:t>
            </a:r>
            <a:r>
              <a:rPr lang="ru-RU" dirty="0"/>
              <a:t>, </a:t>
            </a:r>
            <a:r>
              <a:rPr lang="ru-RU" dirty="0" err="1"/>
              <a:t>Дуремаром</a:t>
            </a:r>
            <a:r>
              <a:rPr lang="ru-RU" dirty="0"/>
              <a:t>, лисой Алисой, котом </a:t>
            </a:r>
            <a:r>
              <a:rPr lang="ru-RU" dirty="0" err="1"/>
              <a:t>Базилио</a:t>
            </a:r>
            <a:r>
              <a:rPr lang="ru-RU" dirty="0"/>
              <a:t>. На первый взгляд кажется, что борьба идет за овладение золотым ключиком. Но традиционный в детской литературе мотив тайны в книге А. Н. Толстого звучит по-своему. Для Карабаса-</a:t>
            </a:r>
            <a:r>
              <a:rPr lang="ru-RU" dirty="0" err="1"/>
              <a:t>Барабаса</a:t>
            </a:r>
            <a:r>
              <a:rPr lang="ru-RU" dirty="0"/>
              <a:t>, </a:t>
            </a:r>
            <a:r>
              <a:rPr lang="ru-RU" dirty="0" err="1"/>
              <a:t>Дуремара</a:t>
            </a:r>
            <a:r>
              <a:rPr lang="ru-RU" dirty="0"/>
              <a:t>, лисы Алисы и кота </a:t>
            </a:r>
            <a:r>
              <a:rPr lang="ru-RU" dirty="0" err="1"/>
              <a:t>Базилио</a:t>
            </a:r>
            <a:r>
              <a:rPr lang="ru-RU" dirty="0"/>
              <a:t> золотой ключик — символ богатства, власти над бедняками, над «кротким», «глупым народцем». Для Буратино, папы Карло, пуделя </a:t>
            </a:r>
            <a:r>
              <a:rPr lang="ru-RU" dirty="0" err="1"/>
              <a:t>Артемона</a:t>
            </a:r>
            <a:r>
              <a:rPr lang="ru-RU" dirty="0"/>
              <a:t>, Пьеро и Мальвины золотой ключик — символ свободы от угнетения и возможности помочь всем беднякам. Конфликт между «светлым и темным миром» сказки неизбежен и непримирим; действие в ней развертывается динамично; симпатии автора четко выражены. </a:t>
            </a:r>
          </a:p>
        </p:txBody>
      </p:sp>
    </p:spTree>
    <p:extLst>
      <p:ext uri="{BB962C8B-B14F-4D97-AF65-F5344CB8AC3E}">
        <p14:creationId xmlns:p14="http://schemas.microsoft.com/office/powerpoint/2010/main" val="3602987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302</Words>
  <Application>Microsoft Office PowerPoint</Application>
  <PresentationFormat>Экран (4:3)</PresentationFormat>
  <Paragraphs>4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ПРИКЛЮЧЕНИЯ БУРАТИНО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кабинет №2</dc:creator>
  <cp:lastModifiedBy>Лаптева Ирина</cp:lastModifiedBy>
  <cp:revision>2</cp:revision>
  <dcterms:created xsi:type="dcterms:W3CDTF">2017-03-06T11:10:00Z</dcterms:created>
  <dcterms:modified xsi:type="dcterms:W3CDTF">2017-03-06T11:29:49Z</dcterms:modified>
</cp:coreProperties>
</file>