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EC0D-D06A-482E-8848-D378BDD3F40A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C327E-7B76-4A2B-8107-E09C1E8306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085184"/>
            <a:ext cx="6080720" cy="1512168"/>
          </a:xfrm>
        </p:spPr>
        <p:txBody>
          <a:bodyPr>
            <a:noAutofit/>
          </a:bodyPr>
          <a:lstStyle/>
          <a:p>
            <a:r>
              <a:rPr lang="ru-RU" b="1" dirty="0" smtClean="0"/>
              <a:t>Год издания фильма </a:t>
            </a:r>
            <a:r>
              <a:rPr lang="ru-RU" b="1" dirty="0"/>
              <a:t>Б</a:t>
            </a:r>
            <a:r>
              <a:rPr lang="ru-RU" b="1" dirty="0" smtClean="0"/>
              <a:t>уратино 1975</a:t>
            </a:r>
            <a:endParaRPr lang="ru-RU" b="1" dirty="0"/>
          </a:p>
        </p:txBody>
      </p:sp>
      <p:pic>
        <p:nvPicPr>
          <p:cNvPr id="10242" name="Picture 2" descr="http://oskazkax.ru/uploads/posts/2013-01/1357184088_priklucheniya_buratino_oskazkax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692696"/>
            <a:ext cx="6120680" cy="4458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97152"/>
            <a:ext cx="8363272" cy="158417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Из фильма «Буратино» мне понравились песни –Буратино, папы Карло, Поле чудес. Потому что они весёлые, заводные, интересные.</a:t>
            </a:r>
            <a:endParaRPr lang="ru-RU" dirty="0"/>
          </a:p>
        </p:txBody>
      </p:sp>
      <p:pic>
        <p:nvPicPr>
          <p:cNvPr id="2050" name="Picture 2" descr="http://filmiki.arjlover.net/ap/prikljuchenija.buratino.2.avi/prikljuchenija.buratino.2.avi.imag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387852" cy="46749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Я бы хотел сыграть роль Буратино. </a:t>
            </a:r>
            <a:r>
              <a:rPr lang="ru-RU" dirty="0" err="1" smtClean="0"/>
              <a:t>Потомучто</a:t>
            </a:r>
            <a:r>
              <a:rPr lang="ru-RU" dirty="0" smtClean="0"/>
              <a:t> он весёлый, находчивый, озорной.</a:t>
            </a:r>
            <a:endParaRPr lang="ru-RU" dirty="0"/>
          </a:p>
        </p:txBody>
      </p:sp>
      <p:pic>
        <p:nvPicPr>
          <p:cNvPr id="4" name="Picture 2" descr="https://im1-tub-ru.yandex.net/i?id=95139908c85c2c67a698702cc8d195d2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32656"/>
            <a:ext cx="5616624" cy="4212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Музыкально-теоретические анализа песни. Песня Буратино куплетная форма, простая трёх частная форма, точное и варьированное повторение темы, темп быстрый динамика громко регистр </a:t>
            </a:r>
            <a:r>
              <a:rPr lang="ru-RU" dirty="0" err="1" smtClean="0"/>
              <a:t>средний,гармония</a:t>
            </a:r>
            <a:r>
              <a:rPr lang="en-US" dirty="0" smtClean="0"/>
              <a:t> </a:t>
            </a:r>
            <a:r>
              <a:rPr lang="en-US" dirty="0" err="1" smtClean="0"/>
              <a:t>tsd</a:t>
            </a:r>
            <a:r>
              <a:rPr lang="en-US" dirty="0" smtClean="0"/>
              <a:t> </a:t>
            </a:r>
            <a:r>
              <a:rPr lang="ru-RU" dirty="0" smtClean="0"/>
              <a:t>их обращения.</a:t>
            </a:r>
            <a:endParaRPr lang="ru-RU" dirty="0"/>
          </a:p>
        </p:txBody>
      </p:sp>
      <p:pic>
        <p:nvPicPr>
          <p:cNvPr id="1026" name="Picture 2" descr="http://bo-times.com/wp-content/uploads/2015/03/%D0%91%D1%83%D1%80%D0%B0%D1%82%D0%B8%D0%BD%D0%B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4664"/>
            <a:ext cx="66675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229200"/>
            <a:ext cx="8229600" cy="896963"/>
          </a:xfrm>
        </p:spPr>
        <p:txBody>
          <a:bodyPr>
            <a:normAutofit/>
          </a:bodyPr>
          <a:lstStyle/>
          <a:p>
            <a:r>
              <a:rPr lang="ru-RU" dirty="0" smtClean="0"/>
              <a:t>Режиссёр фильма </a:t>
            </a:r>
            <a:r>
              <a:rPr lang="ru-RU" dirty="0"/>
              <a:t>Б</a:t>
            </a:r>
            <a:r>
              <a:rPr lang="ru-RU" dirty="0" smtClean="0"/>
              <a:t>уратино Леонид Нечаев</a:t>
            </a:r>
            <a:endParaRPr lang="ru-RU" dirty="0"/>
          </a:p>
        </p:txBody>
      </p:sp>
      <p:pic>
        <p:nvPicPr>
          <p:cNvPr id="14338" name="Picture 2" descr="http://www.nv-online.info/get_img?ImageId=85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32531"/>
            <a:ext cx="6696744" cy="4468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112987"/>
          </a:xfrm>
        </p:spPr>
        <p:txBody>
          <a:bodyPr/>
          <a:lstStyle/>
          <a:p>
            <a:r>
              <a:rPr lang="ru-RU" smtClean="0"/>
              <a:t>Буратино-Дмитрий Иосифов</a:t>
            </a:r>
            <a:endParaRPr lang="ru-RU" dirty="0"/>
          </a:p>
        </p:txBody>
      </p:sp>
      <p:pic>
        <p:nvPicPr>
          <p:cNvPr id="15362" name="Picture 2" descr="https://interesnoznat.com/wp-content/uploads/16246610-1o1-650-b5820fbc2f-14845805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7800864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1"/>
          </a:xfrm>
        </p:spPr>
        <p:txBody>
          <a:bodyPr/>
          <a:lstStyle/>
          <a:p>
            <a:r>
              <a:rPr lang="ru-RU" dirty="0" smtClean="0"/>
              <a:t>Папа Карло- 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6386" name="Picture 2" descr="http://www.kinomania.ru/images/people/nt_7c8q.jpg?943244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836712"/>
            <a:ext cx="3780928" cy="3808176"/>
          </a:xfrm>
          <a:prstGeom prst="rect">
            <a:avLst/>
          </a:prstGeom>
          <a:noFill/>
        </p:spPr>
      </p:pic>
      <p:pic>
        <p:nvPicPr>
          <p:cNvPr id="16388" name="Picture 4" descr="http://s00.yaplakal.com/pics/pics_original/0/8/7/60867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836712"/>
            <a:ext cx="4176464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824955"/>
          </a:xfrm>
        </p:spPr>
        <p:txBody>
          <a:bodyPr/>
          <a:lstStyle/>
          <a:p>
            <a:r>
              <a:rPr lang="ru-RU" dirty="0" err="1" smtClean="0"/>
              <a:t>Карабас-Барабас</a:t>
            </a:r>
            <a:r>
              <a:rPr lang="ru-RU" dirty="0" smtClean="0"/>
              <a:t>- Владимир </a:t>
            </a:r>
            <a:r>
              <a:rPr lang="ru-RU" dirty="0" err="1" smtClean="0"/>
              <a:t>Этуш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7410" name="Picture 2" descr="http://www.kinomania.ru/images/people/nt_5mca.jpg?6038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60648"/>
            <a:ext cx="3672408" cy="4840906"/>
          </a:xfrm>
          <a:prstGeom prst="rect">
            <a:avLst/>
          </a:prstGeom>
          <a:noFill/>
        </p:spPr>
      </p:pic>
      <p:pic>
        <p:nvPicPr>
          <p:cNvPr id="17412" name="Picture 4" descr="http://deti.cbs-angarsk.ru/images/stories/kids/birthday/Pinokkio/BP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4914900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680939"/>
          </a:xfrm>
        </p:spPr>
        <p:txBody>
          <a:bodyPr/>
          <a:lstStyle/>
          <a:p>
            <a:r>
              <a:rPr lang="ru-RU" dirty="0" err="1" smtClean="0"/>
              <a:t>Мальвина</a:t>
            </a:r>
            <a:r>
              <a:rPr lang="ru-RU" dirty="0" smtClean="0"/>
              <a:t>- Татьяна Проценко</a:t>
            </a:r>
            <a:endParaRPr lang="ru-RU" dirty="0"/>
          </a:p>
        </p:txBody>
      </p:sp>
      <p:pic>
        <p:nvPicPr>
          <p:cNvPr id="18434" name="Picture 2" descr="http://www.kinomania.ru/images/people/nt_ez9a.jpg?354730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32656"/>
            <a:ext cx="3816424" cy="5030745"/>
          </a:xfrm>
          <a:prstGeom prst="rect">
            <a:avLst/>
          </a:prstGeom>
          <a:noFill/>
        </p:spPr>
      </p:pic>
      <p:pic>
        <p:nvPicPr>
          <p:cNvPr id="18436" name="Picture 4" descr="https://im3-tub-ru.yandex.net/i?id=829343fbf416043501973655abd4fbfc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4876800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/>
          <a:lstStyle/>
          <a:p>
            <a:r>
              <a:rPr lang="ru-RU" dirty="0" smtClean="0"/>
              <a:t>Лиса Алиса- Елена </a:t>
            </a:r>
            <a:r>
              <a:rPr lang="ru-RU" dirty="0" err="1" smtClean="0"/>
              <a:t>Санаева</a:t>
            </a:r>
            <a:endParaRPr lang="ru-RU" dirty="0"/>
          </a:p>
        </p:txBody>
      </p:sp>
      <p:pic>
        <p:nvPicPr>
          <p:cNvPr id="19458" name="Picture 2" descr="http://www.kinomania.ru/images/people/nt_gb1s.jpg?8323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692696"/>
            <a:ext cx="3332232" cy="4392492"/>
          </a:xfrm>
          <a:prstGeom prst="rect">
            <a:avLst/>
          </a:prstGeom>
          <a:noFill/>
        </p:spPr>
      </p:pic>
      <p:pic>
        <p:nvPicPr>
          <p:cNvPr id="19460" name="Picture 4" descr="http://f.kinozon.tv/%D0%BA%D0%B0%D0%B4%D1%80%D1%8B/1113/%D0%9F%D1%80%D0%B8%D0%BA%D0%BB%D1%8E%D1%87%D0%B5%D0%BD%D0%B8%D1%8F_%D0%91%D1%83%D1%80%D0%B0%D1%82%D0%B8%D0%BD%D0%BE-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92696"/>
            <a:ext cx="4512500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Кот </a:t>
            </a:r>
            <a:r>
              <a:rPr lang="ru-RU" dirty="0" err="1" smtClean="0"/>
              <a:t>Базилио</a:t>
            </a:r>
            <a:r>
              <a:rPr lang="ru-RU" dirty="0" smtClean="0"/>
              <a:t>- Ролан Быков</a:t>
            </a:r>
            <a:endParaRPr lang="ru-RU" dirty="0"/>
          </a:p>
        </p:txBody>
      </p:sp>
      <p:pic>
        <p:nvPicPr>
          <p:cNvPr id="20482" name="Picture 2" descr="ролан быков и елена санае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4221829" cy="3168352"/>
          </a:xfrm>
          <a:prstGeom prst="rect">
            <a:avLst/>
          </a:prstGeom>
          <a:noFill/>
        </p:spPr>
      </p:pic>
      <p:pic>
        <p:nvPicPr>
          <p:cNvPr id="20484" name="Picture 4" descr="http://ns1.planbgroup.ru/assets/9vi2zsuy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908720"/>
            <a:ext cx="4560030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101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User2</cp:lastModifiedBy>
  <cp:revision>15</cp:revision>
  <dcterms:created xsi:type="dcterms:W3CDTF">2017-03-05T13:52:24Z</dcterms:created>
  <dcterms:modified xsi:type="dcterms:W3CDTF">2017-03-06T04:24:50Z</dcterms:modified>
</cp:coreProperties>
</file>