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BD6156E-BC58-4D64-91DB-0013391DF08A}">
          <p14:sldIdLst>
            <p14:sldId id="256"/>
            <p14:sldId id="257"/>
            <p14:sldId id="258"/>
          </p14:sldIdLst>
        </p14:section>
        <p14:section name="Раздел без заголовка" id="{6AEA156F-C099-4D20-B7ED-061EE1FDD957}">
          <p14:sldIdLst/>
        </p14:section>
        <p14:section name="Раздел без заголовка" id="{D2F35F7A-AB40-4DEF-BE2A-DF2E13211CEA}">
          <p14:sldIdLst>
            <p14:sldId id="259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search/?csg=4345,6819,27,5,3,0,0&amp;text=%D0%9B%D0%B5%D0%BE%D0%BD%D0%B8%D0%B4%20%D0%9D%D0%B5%D1%87%D0%B0%D0%B5%D0%B2&amp;lr=20717&amp;clid=1955453&amp;win=159&amp;nomisspell=1&amp;ento=0oCglydXc2Mjg5NjYYAuby4ak" TargetMode="External"/><Relationship Id="rId2" Type="http://schemas.openxmlformats.org/officeDocument/2006/relationships/hyperlink" Target="http://ru.wikipedia.org/wiki/%D0%9F%D1%80%D0%B8%D0%BA%D0%BB%D1%8E%D1%87%D0%B5%D0%BD%D0%B8%D1%8F%20%D0%91%D1%83%D1%80%D0%B0%D1%82%D0%B8%D0%BD%D0%BE%20(%D1%84%D0%B8%D0%BB%D1%8C%D0%BC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andex.ru/search/?csg=4345,6819,27,5,3,0,0&amp;text=%D0%91%D0%B5%D0%BB%D0%B0%D1%80%D1%83%D1%81%D1%8C%D1%84%D0%B8%D0%BB%D1%8C%D0%BC&amp;lr=20717&amp;clid=1955453&amp;win=159&amp;nomisspell=1&amp;ento=0oCglydXcxODY0OTUYAv3bmk4" TargetMode="External"/><Relationship Id="rId4" Type="http://schemas.openxmlformats.org/officeDocument/2006/relationships/hyperlink" Target="https://yandex.ru/search/?csg=4345,6819,27,5,3,0,0&amp;text=%D0%90%D0%BB%D0%B5%D0%BA%D1%81%D0%B5%D0%B9%20%D0%A0%D1%8B%D0%B1%D0%BD%D0%B8%D0%BA%D0%BE%D0%B2&amp;lr=20717&amp;clid=1955453&amp;win=159&amp;nomisspell=1&amp;ento=0oCgZydXc3ODYYAoKi_wQ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3" y="5052545"/>
            <a:ext cx="2664297" cy="132878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Авор</a:t>
            </a:r>
            <a:r>
              <a:rPr lang="ru-RU" dirty="0" smtClean="0"/>
              <a:t>: ученик 4а класса</a:t>
            </a:r>
          </a:p>
          <a:p>
            <a:r>
              <a:rPr lang="ru-RU" dirty="0" smtClean="0"/>
              <a:t>МБОУ СОШ №7</a:t>
            </a:r>
          </a:p>
          <a:p>
            <a:r>
              <a:rPr lang="ru-RU" dirty="0"/>
              <a:t>г</a:t>
            </a:r>
            <a:r>
              <a:rPr lang="en-US" dirty="0" smtClean="0"/>
              <a:t>.</a:t>
            </a:r>
            <a:r>
              <a:rPr lang="ru-RU" dirty="0" smtClean="0"/>
              <a:t>Туймазы</a:t>
            </a:r>
            <a:br>
              <a:rPr lang="ru-RU" dirty="0" smtClean="0"/>
            </a:br>
            <a:r>
              <a:rPr lang="ru-RU" dirty="0" smtClean="0"/>
              <a:t>Гильфанов Булат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Всё о фильме </a:t>
            </a:r>
            <a:br>
              <a:rPr lang="ru-RU" dirty="0" smtClean="0"/>
            </a:br>
            <a:r>
              <a:rPr lang="ru-RU" dirty="0" smtClean="0"/>
              <a:t>«Буратино»</a:t>
            </a:r>
            <a:endParaRPr lang="ru-RU" dirty="0"/>
          </a:p>
        </p:txBody>
      </p:sp>
      <p:pic>
        <p:nvPicPr>
          <p:cNvPr id="1028" name="Picture 4" descr="http://liveam.tv/assets/images/filmy/priklyuchenie-burati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543" y="116632"/>
            <a:ext cx="66675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4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Информация о фильме:</a:t>
            </a:r>
          </a:p>
          <a:p>
            <a:r>
              <a:rPr lang="ru-RU" dirty="0"/>
              <a:t>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/>
              <a:t>Беларусьфильм</a:t>
            </a:r>
            <a:r>
              <a:rPr lang="ru-RU" dirty="0"/>
              <a:t>» в 1975 году. Считается культовым. Телепремьера состоялась 1-2 января 1976 года. </a:t>
            </a:r>
            <a:r>
              <a:rPr lang="ru-RU" dirty="0">
                <a:hlinkClick r:id="rId2"/>
              </a:rPr>
              <a:t>Википедия</a:t>
            </a:r>
            <a:endParaRPr lang="ru-RU" dirty="0"/>
          </a:p>
          <a:p>
            <a:r>
              <a:rPr lang="ru-RU" b="1" dirty="0" smtClean="0"/>
              <a:t>Страна СССР</a:t>
            </a:r>
            <a:endParaRPr lang="ru-RU" dirty="0"/>
          </a:p>
          <a:p>
            <a:r>
              <a:rPr lang="ru-RU" b="1" dirty="0" smtClean="0"/>
              <a:t>Режиссёр Леонид</a:t>
            </a:r>
            <a:r>
              <a:rPr lang="ru-RU" dirty="0" smtClean="0">
                <a:hlinkClick r:id="rId3"/>
              </a:rPr>
              <a:t> </a:t>
            </a:r>
            <a:r>
              <a:rPr lang="ru-RU" dirty="0">
                <a:hlinkClick r:id="rId3"/>
              </a:rPr>
              <a:t>Нечаев</a:t>
            </a:r>
            <a:endParaRPr lang="ru-RU" dirty="0"/>
          </a:p>
          <a:p>
            <a:r>
              <a:rPr lang="ru-RU" b="1" dirty="0" smtClean="0"/>
              <a:t>Музыка Алексей</a:t>
            </a:r>
            <a:r>
              <a:rPr lang="ru-RU" dirty="0" smtClean="0">
                <a:hlinkClick r:id="rId4"/>
              </a:rPr>
              <a:t> </a:t>
            </a:r>
            <a:r>
              <a:rPr lang="ru-RU" dirty="0">
                <a:hlinkClick r:id="rId4"/>
              </a:rPr>
              <a:t>Рыбников</a:t>
            </a:r>
            <a:endParaRPr lang="ru-RU" dirty="0"/>
          </a:p>
          <a:p>
            <a:r>
              <a:rPr lang="ru-RU" b="1" dirty="0"/>
              <a:t>Длительность</a:t>
            </a:r>
            <a:r>
              <a:rPr lang="ru-RU" dirty="0"/>
              <a:t>132 мин.</a:t>
            </a:r>
          </a:p>
          <a:p>
            <a:r>
              <a:rPr lang="ru-RU" b="1" dirty="0" smtClean="0"/>
              <a:t>Продюсер </a:t>
            </a:r>
            <a:r>
              <a:rPr lang="ru-RU" dirty="0" err="1" smtClean="0">
                <a:hlinkClick r:id="rId5"/>
              </a:rPr>
              <a:t>Беларусьфильм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7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731520"/>
            <a:ext cx="6428184" cy="5433784"/>
          </a:xfrm>
        </p:spPr>
        <p:txBody>
          <a:bodyPr/>
          <a:lstStyle/>
          <a:p>
            <a:r>
              <a:rPr lang="ru-RU" dirty="0" smtClean="0"/>
              <a:t>Актёры:</a:t>
            </a:r>
          </a:p>
          <a:p>
            <a:r>
              <a:rPr lang="ru-RU" sz="1800" dirty="0"/>
              <a:t>Татьяна </a:t>
            </a:r>
            <a:r>
              <a:rPr lang="ru-RU" sz="1800" dirty="0" smtClean="0"/>
              <a:t>Проценко: Актриса</a:t>
            </a:r>
            <a:r>
              <a:rPr lang="ru-RU" sz="1800" dirty="0"/>
              <a:t>, известная по роли </a:t>
            </a:r>
            <a:r>
              <a:rPr lang="ru-RU" sz="1800" dirty="0" smtClean="0"/>
              <a:t>Мальвины</a:t>
            </a:r>
            <a:r>
              <a:rPr lang="en-US" dirty="0" smtClean="0"/>
              <a:t>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sz="1800" dirty="0"/>
              <a:t>Томас </a:t>
            </a:r>
            <a:r>
              <a:rPr lang="ru-RU" sz="1800" dirty="0" err="1" smtClean="0"/>
              <a:t>Аугустинас</a:t>
            </a:r>
            <a:r>
              <a:rPr lang="ru-RU" sz="1800" dirty="0" smtClean="0"/>
              <a:t>: Томас </a:t>
            </a:r>
            <a:r>
              <a:rPr lang="ru-RU" sz="1800" dirty="0"/>
              <a:t>играл </a:t>
            </a:r>
            <a:r>
              <a:rPr lang="ru-RU" sz="1800" dirty="0" err="1" smtClean="0"/>
              <a:t>Атемона</a:t>
            </a:r>
            <a:endParaRPr lang="ru-RU" sz="1800" dirty="0" smtClean="0"/>
          </a:p>
          <a:p>
            <a:r>
              <a:rPr lang="ru-RU" dirty="0"/>
              <a:t> </a:t>
            </a:r>
            <a:r>
              <a:rPr lang="ru-RU" sz="2000" dirty="0"/>
              <a:t>Р</a:t>
            </a:r>
            <a:r>
              <a:rPr lang="ru-RU" sz="1800" dirty="0"/>
              <a:t>олан </a:t>
            </a:r>
            <a:r>
              <a:rPr lang="ru-RU" sz="1800" dirty="0" smtClean="0"/>
              <a:t>Быков: играл Кота Базилио</a:t>
            </a:r>
          </a:p>
          <a:p>
            <a:r>
              <a:rPr lang="ru-RU" sz="1800" dirty="0" smtClean="0"/>
              <a:t>Дмитрий Иосифов: озвучивал Буратино</a:t>
            </a:r>
          </a:p>
          <a:p>
            <a:r>
              <a:rPr lang="ru-RU" sz="1800" dirty="0"/>
              <a:t>Елена </a:t>
            </a:r>
            <a:r>
              <a:rPr lang="ru-RU" sz="1800" dirty="0" err="1" smtClean="0"/>
              <a:t>Санаева</a:t>
            </a:r>
            <a:r>
              <a:rPr lang="ru-RU" sz="1800" dirty="0" smtClean="0"/>
              <a:t>: озвучивала Лису Алису</a:t>
            </a:r>
          </a:p>
          <a:p>
            <a:r>
              <a:rPr lang="ru-RU" sz="1800" dirty="0" err="1"/>
              <a:t>Рина</a:t>
            </a:r>
            <a:r>
              <a:rPr lang="ru-RU" sz="1800" dirty="0"/>
              <a:t> </a:t>
            </a:r>
            <a:r>
              <a:rPr lang="ru-RU" sz="1800" dirty="0" smtClean="0"/>
              <a:t>Зеленая: озвучивала черепаху </a:t>
            </a:r>
            <a:r>
              <a:rPr lang="ru-RU" sz="1800" dirty="0" err="1" smtClean="0"/>
              <a:t>Тортилу</a:t>
            </a:r>
            <a:endParaRPr lang="ru-RU" sz="1800" dirty="0" smtClean="0"/>
          </a:p>
          <a:p>
            <a:r>
              <a:rPr lang="ru-RU" sz="1800" dirty="0"/>
              <a:t>Юрий </a:t>
            </a:r>
            <a:r>
              <a:rPr lang="ru-RU" sz="1800" dirty="0" smtClean="0"/>
              <a:t>Катин-Ярцев: озвучивал </a:t>
            </a:r>
            <a:r>
              <a:rPr lang="ru-RU" sz="1800" dirty="0" err="1" smtClean="0"/>
              <a:t>Джузепе</a:t>
            </a:r>
            <a:endParaRPr lang="ru-RU" sz="1800" dirty="0" smtClean="0"/>
          </a:p>
          <a:p>
            <a:r>
              <a:rPr lang="ru-RU" sz="1800" dirty="0" smtClean="0"/>
              <a:t>Рома </a:t>
            </a:r>
            <a:r>
              <a:rPr lang="ru-RU" sz="1800" dirty="0" err="1" smtClean="0"/>
              <a:t>Столкарц</a:t>
            </a:r>
            <a:r>
              <a:rPr lang="ru-RU" sz="1800" dirty="0" smtClean="0"/>
              <a:t>: озвучивал Пьеро</a:t>
            </a:r>
          </a:p>
          <a:p>
            <a:r>
              <a:rPr lang="ru-RU" sz="1800" dirty="0"/>
              <a:t>Николай </a:t>
            </a:r>
            <a:r>
              <a:rPr lang="ru-RU" sz="1800" dirty="0" smtClean="0"/>
              <a:t>Гринько: озвучивал папу Карло</a:t>
            </a:r>
          </a:p>
          <a:p>
            <a:r>
              <a:rPr lang="ru-RU" sz="1800" dirty="0"/>
              <a:t>Этуш Владимир </a:t>
            </a:r>
            <a:r>
              <a:rPr lang="ru-RU" sz="1800" dirty="0" smtClean="0"/>
              <a:t>Абрамович: озвучивал Карбаса-</a:t>
            </a:r>
            <a:r>
              <a:rPr lang="ru-RU" sz="1800" dirty="0" err="1" smtClean="0"/>
              <a:t>Барабаса</a:t>
            </a:r>
            <a:endParaRPr lang="ru-RU" sz="1800" dirty="0" smtClean="0"/>
          </a:p>
          <a:p>
            <a:r>
              <a:rPr lang="ru-RU" sz="1800" dirty="0"/>
              <a:t>Владимир </a:t>
            </a:r>
            <a:r>
              <a:rPr lang="ru-RU" sz="1800" dirty="0" smtClean="0"/>
              <a:t>Басов: озвучивал Дуремара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921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04664"/>
            <a:ext cx="6400800" cy="63698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800" dirty="0" smtClean="0"/>
              <a:t>Песня буратино: темп</a:t>
            </a:r>
            <a:r>
              <a:rPr lang="en-US" sz="1800" dirty="0" smtClean="0"/>
              <a:t> </a:t>
            </a:r>
            <a:r>
              <a:rPr lang="ru-RU" sz="1800" dirty="0" smtClean="0"/>
              <a:t>быстрый</a:t>
            </a:r>
            <a:r>
              <a:rPr lang="en-US" sz="1800" dirty="0" smtClean="0"/>
              <a:t>,</a:t>
            </a:r>
            <a:r>
              <a:rPr lang="ru-RU" sz="1800" dirty="0" smtClean="0"/>
              <a:t>регистр средний</a:t>
            </a:r>
            <a:r>
              <a:rPr lang="en-US" sz="1800" dirty="0" smtClean="0"/>
              <a:t>,</a:t>
            </a:r>
            <a:r>
              <a:rPr lang="ru-RU" sz="1800" dirty="0" smtClean="0"/>
              <a:t>ритм</a:t>
            </a:r>
            <a:r>
              <a:rPr lang="en-US" sz="1800" dirty="0" smtClean="0"/>
              <a:t> </a:t>
            </a:r>
            <a:r>
              <a:rPr lang="ru-RU" sz="1800" dirty="0" smtClean="0"/>
              <a:t>паузный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согласованная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Песня фонарщиков: темп медленный</a:t>
            </a:r>
            <a:r>
              <a:rPr lang="en-US" sz="1800" dirty="0" smtClean="0"/>
              <a:t>,</a:t>
            </a:r>
            <a:r>
              <a:rPr lang="ru-RU" sz="1800" dirty="0" smtClean="0"/>
              <a:t>ритма нет</a:t>
            </a:r>
            <a:r>
              <a:rPr lang="en-US" sz="1800" dirty="0" smtClean="0"/>
              <a:t>,</a:t>
            </a:r>
            <a:r>
              <a:rPr lang="ru-RU" sz="1800" dirty="0" smtClean="0"/>
              <a:t>регистр  низкий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согласованная</a:t>
            </a:r>
            <a:r>
              <a:rPr lang="en-US" sz="1800" dirty="0" smtClean="0"/>
              <a:t>.</a:t>
            </a:r>
          </a:p>
          <a:p>
            <a:pPr marL="45720" indent="0">
              <a:buNone/>
            </a:pPr>
            <a:r>
              <a:rPr lang="ru-RU" sz="1800" dirty="0" smtClean="0"/>
              <a:t>Песня папы </a:t>
            </a:r>
            <a:r>
              <a:rPr lang="ru-RU" sz="1800" dirty="0" smtClean="0"/>
              <a:t>Карло: темп низкий</a:t>
            </a:r>
            <a:r>
              <a:rPr lang="en-US" sz="1800" dirty="0" smtClean="0"/>
              <a:t>,</a:t>
            </a:r>
            <a:r>
              <a:rPr lang="ru-RU" sz="1800" dirty="0" smtClean="0"/>
              <a:t>регистр низкий</a:t>
            </a:r>
            <a:r>
              <a:rPr lang="en-US" sz="1800" dirty="0" smtClean="0"/>
              <a:t>,</a:t>
            </a:r>
            <a:r>
              <a:rPr lang="ru-RU" sz="1800" dirty="0" smtClean="0"/>
              <a:t>ритм длительный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соответствие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Песня </a:t>
            </a:r>
            <a:r>
              <a:rPr lang="ru-RU" sz="1800" dirty="0"/>
              <a:t>кукол </a:t>
            </a:r>
            <a:r>
              <a:rPr lang="ru-RU" sz="1800" dirty="0" smtClean="0"/>
              <a:t>Страшный Карабас: темп уморительный</a:t>
            </a:r>
            <a:r>
              <a:rPr lang="en-US" sz="1800" dirty="0" smtClean="0"/>
              <a:t>,</a:t>
            </a:r>
            <a:r>
              <a:rPr lang="ru-RU" sz="1800" dirty="0" smtClean="0"/>
              <a:t> регистр средний</a:t>
            </a:r>
            <a:r>
              <a:rPr lang="en-US" sz="1800" dirty="0" smtClean="0"/>
              <a:t>,</a:t>
            </a:r>
            <a:r>
              <a:rPr lang="ru-RU" sz="1800" dirty="0" smtClean="0"/>
              <a:t>ритм определённый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согласованная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Песня Дуремара: темп</a:t>
            </a:r>
            <a:r>
              <a:rPr lang="ru-RU" sz="1800" dirty="0"/>
              <a:t> </a:t>
            </a:r>
            <a:r>
              <a:rPr lang="ru-RU" sz="1800" dirty="0" smtClean="0"/>
              <a:t>уморительный</a:t>
            </a:r>
            <a:r>
              <a:rPr lang="en-US" sz="1800" dirty="0" smtClean="0"/>
              <a:t>,</a:t>
            </a:r>
            <a:r>
              <a:rPr lang="ru-RU" sz="1800" dirty="0" smtClean="0"/>
              <a:t>регистр средний</a:t>
            </a:r>
            <a:r>
              <a:rPr lang="en-US" sz="1800" dirty="0" smtClean="0"/>
              <a:t>,</a:t>
            </a:r>
            <a:r>
              <a:rPr lang="ru-RU" sz="1800" dirty="0" smtClean="0"/>
              <a:t> гармония согласованная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Песня-танец </a:t>
            </a:r>
            <a:r>
              <a:rPr lang="ru-RU" sz="1800" dirty="0"/>
              <a:t>лисы Алисы и кота </a:t>
            </a:r>
            <a:r>
              <a:rPr lang="ru-RU" sz="1800" dirty="0" smtClean="0"/>
              <a:t>Бразилиа: темп быстрый</a:t>
            </a:r>
            <a:r>
              <a:rPr lang="en-US" sz="1800" dirty="0" smtClean="0"/>
              <a:t>, </a:t>
            </a:r>
            <a:r>
              <a:rPr lang="ru-RU" sz="1800" dirty="0" smtClean="0"/>
              <a:t> регистр средний</a:t>
            </a:r>
            <a:r>
              <a:rPr lang="en-US" sz="1800" dirty="0" smtClean="0"/>
              <a:t>,</a:t>
            </a:r>
            <a:r>
              <a:rPr lang="ru-RU" sz="1800" dirty="0" smtClean="0"/>
              <a:t>ритм  длительный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соразмерный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45720" indent="0">
              <a:buNone/>
            </a:pPr>
            <a:r>
              <a:rPr lang="ru-RU" sz="1800" dirty="0" smtClean="0"/>
              <a:t>Песня </a:t>
            </a:r>
            <a:r>
              <a:rPr lang="ru-RU" sz="1800" dirty="0"/>
              <a:t>Карабаса </a:t>
            </a:r>
            <a:r>
              <a:rPr lang="ru-RU" sz="1800" dirty="0" smtClean="0"/>
              <a:t>Барабаса: темп медленный</a:t>
            </a:r>
            <a:r>
              <a:rPr lang="en-US" sz="1800" dirty="0" smtClean="0"/>
              <a:t>,</a:t>
            </a:r>
            <a:r>
              <a:rPr lang="ru-RU" sz="1800" dirty="0" smtClean="0"/>
              <a:t>регистр средний</a:t>
            </a:r>
            <a:r>
              <a:rPr lang="en-US" sz="1800" dirty="0" smtClean="0"/>
              <a:t>,</a:t>
            </a:r>
            <a:r>
              <a:rPr lang="ru-RU" sz="1800" dirty="0" smtClean="0"/>
              <a:t>ритм паузный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соответствие</a:t>
            </a:r>
            <a:r>
              <a:rPr lang="en-US" sz="1800" dirty="0" smtClean="0"/>
              <a:t>.</a:t>
            </a:r>
          </a:p>
          <a:p>
            <a:pPr marL="45720" indent="0">
              <a:buNone/>
            </a:pPr>
            <a:r>
              <a:rPr lang="ru-RU" sz="1800" dirty="0" smtClean="0"/>
              <a:t>Песня </a:t>
            </a:r>
            <a:r>
              <a:rPr lang="ru-RU" sz="1800" dirty="0"/>
              <a:t>Пауков и </a:t>
            </a:r>
            <a:r>
              <a:rPr lang="ru-RU" sz="1800" dirty="0" smtClean="0"/>
              <a:t>Буратино: темп медленный</a:t>
            </a:r>
            <a:r>
              <a:rPr lang="en-US" sz="1800" dirty="0" smtClean="0"/>
              <a:t>,</a:t>
            </a:r>
            <a:r>
              <a:rPr lang="ru-RU" sz="1800" dirty="0" smtClean="0"/>
              <a:t> регистр низкий</a:t>
            </a:r>
            <a:r>
              <a:rPr lang="en-US" sz="1800" dirty="0" smtClean="0"/>
              <a:t>,</a:t>
            </a:r>
            <a:r>
              <a:rPr lang="ru-RU" sz="1800" dirty="0" smtClean="0"/>
              <a:t>ритм звуков и пауз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 соразмерная</a:t>
            </a:r>
            <a:r>
              <a:rPr lang="en-US" sz="1800" dirty="0" smtClean="0"/>
              <a:t>.</a:t>
            </a:r>
          </a:p>
          <a:p>
            <a:pPr marL="45720" indent="0">
              <a:buNone/>
            </a:pPr>
            <a:r>
              <a:rPr lang="ru-RU" sz="1800" dirty="0" smtClean="0"/>
              <a:t>Песня Поле чудес: темп медленный</a:t>
            </a:r>
            <a:r>
              <a:rPr lang="en-US" sz="1800" dirty="0" smtClean="0"/>
              <a:t>,</a:t>
            </a:r>
            <a:r>
              <a:rPr lang="ru-RU" sz="1800" dirty="0" smtClean="0"/>
              <a:t>регистр  низкий</a:t>
            </a:r>
            <a:r>
              <a:rPr lang="en-US" sz="1800" dirty="0" smtClean="0"/>
              <a:t>,</a:t>
            </a:r>
            <a:r>
              <a:rPr lang="ru-RU" sz="1800" dirty="0" smtClean="0"/>
              <a:t>ритм паузный</a:t>
            </a:r>
            <a:r>
              <a:rPr lang="en-US" sz="1800" dirty="0" smtClean="0"/>
              <a:t>,</a:t>
            </a:r>
            <a:r>
              <a:rPr lang="ru-RU" sz="1800" dirty="0" smtClean="0"/>
              <a:t>гармония соразмерность</a:t>
            </a:r>
            <a:r>
              <a:rPr lang="en-US" sz="1800" dirty="0" smtClean="0"/>
              <a:t>. </a:t>
            </a:r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987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Песня </a:t>
            </a:r>
            <a:r>
              <a:rPr lang="ru-RU" sz="1800" dirty="0"/>
              <a:t>черепахи </a:t>
            </a:r>
            <a:r>
              <a:rPr lang="ru-RU" sz="1800" dirty="0" smtClean="0"/>
              <a:t>Тротилы: темп медленный, регистр низкий, ритм паузный, гармония соответствие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r>
              <a:rPr lang="ru-RU" sz="1800" dirty="0" smtClean="0"/>
              <a:t>Песня Пьеро: темп </a:t>
            </a:r>
            <a:r>
              <a:rPr lang="ru-RU" sz="1800" dirty="0" err="1" smtClean="0"/>
              <a:t>умерительный</a:t>
            </a:r>
            <a:r>
              <a:rPr lang="ru-RU" sz="1800" dirty="0" smtClean="0"/>
              <a:t>, регистр средний, ритм длительный, гармония </a:t>
            </a:r>
            <a:r>
              <a:rPr lang="ru-RU" sz="1800" dirty="0" err="1" smtClean="0"/>
              <a:t>соответсвие</a:t>
            </a:r>
            <a:r>
              <a:rPr lang="en-US" sz="1800" dirty="0"/>
              <a:t>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2512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/>
              <a:t>Мне понравились песни, песня папы Карло, песня лисы Алисы и кота Базилио, и песня поле чудес</a:t>
            </a:r>
            <a:r>
              <a:rPr lang="en-US" b="1" dirty="0" smtClean="0"/>
              <a:t>.</a:t>
            </a:r>
            <a:endParaRPr lang="ru-RU" b="1" dirty="0" smtClean="0"/>
          </a:p>
          <a:p>
            <a:r>
              <a:rPr lang="ru-RU" b="1" dirty="0" smtClean="0"/>
              <a:t>Почему</a:t>
            </a:r>
            <a:r>
              <a:rPr lang="ru-RU" dirty="0" smtClean="0"/>
              <a:t>?</a:t>
            </a:r>
            <a:r>
              <a:rPr lang="ru-RU" b="1" dirty="0" smtClean="0"/>
              <a:t> Потому что они весёлые!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7107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Если бы у меня была возможность сыграть роль в этом мюзикле то я сыграл бы папу Карло.</a:t>
            </a:r>
          </a:p>
          <a:p>
            <a:r>
              <a:rPr lang="ru-RU" dirty="0" smtClean="0"/>
              <a:t>Почему? Потому что интересная эта роль!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372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8800" dirty="0" smtClean="0"/>
              <a:t>СПАСИБО ЗА ВНИМАНИЕ!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97222612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197</TotalTime>
  <Words>302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Всё о фильме  «Буратино»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Всё о фильме  «Буратино»</dc:title>
  <dc:creator>Ильдар</dc:creator>
  <cp:lastModifiedBy>Ильдар</cp:lastModifiedBy>
  <cp:revision>17</cp:revision>
  <dcterms:created xsi:type="dcterms:W3CDTF">2017-02-27T13:24:19Z</dcterms:created>
  <dcterms:modified xsi:type="dcterms:W3CDTF">2017-03-05T11:07:37Z</dcterms:modified>
</cp:coreProperties>
</file>