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451" autoAdjust="0"/>
  </p:normalViewPr>
  <p:slideViewPr>
    <p:cSldViewPr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DBC1F254-1A85-4164-9304-CF23470C5F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3066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text styles</a:t>
            </a:r>
          </a:p>
          <a:p>
            <a:pPr lvl="1"/>
            <a:r>
              <a:rPr lang="ru-RU" altLang="ru-RU" smtClean="0"/>
              <a:t>Second level</a:t>
            </a:r>
          </a:p>
          <a:p>
            <a:pPr lvl="2"/>
            <a:r>
              <a:rPr lang="ru-RU" altLang="ru-RU" smtClean="0"/>
              <a:t>Third level</a:t>
            </a:r>
          </a:p>
          <a:p>
            <a:pPr lvl="3"/>
            <a:r>
              <a:rPr lang="ru-RU" altLang="ru-RU" smtClean="0"/>
              <a:t>Fourth level</a:t>
            </a:r>
          </a:p>
          <a:p>
            <a:pPr lvl="4"/>
            <a:r>
              <a:rPr lang="ru-RU" altLang="ru-RU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D752C754-7194-438F-8560-91F6E63EDE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1268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4AEDAE-A507-4B2B-95C3-3BB52D422AF3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147A24-0FE8-4C3F-91B8-877DE9524637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147A24-0FE8-4C3F-91B8-877DE9524637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147A24-0FE8-4C3F-91B8-877DE9524637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147A24-0FE8-4C3F-91B8-877DE9524637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147A24-0FE8-4C3F-91B8-877DE9524637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147A24-0FE8-4C3F-91B8-877DE9524637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147A24-0FE8-4C3F-91B8-877DE9524637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BCF556-6E6A-49DE-9808-65E4B4880785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147A24-0FE8-4C3F-91B8-877DE9524637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147A24-0FE8-4C3F-91B8-877DE9524637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147A24-0FE8-4C3F-91B8-877DE9524637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147A24-0FE8-4C3F-91B8-877DE9524637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147A24-0FE8-4C3F-91B8-877DE9524637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147A24-0FE8-4C3F-91B8-877DE9524637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147A24-0FE8-4C3F-91B8-877DE9524637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4A55DCE-05DB-4AF1-A507-1D205409DCFF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5128" name="Group 8" descr="crayon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512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3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513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5138" name="Group 18" descr="crayon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513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4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514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148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4F945-7B56-4961-8DFE-4ACB8938D7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3089493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5E3A3-8CE9-4B0E-A2D6-1C1BF6C931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2793527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5C2D184-DC63-4B06-B692-7A6EC5CDB1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8343969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1F5138F-3581-4375-8AA1-9890119F69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3264464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E589F-23F6-4786-B6EA-475FA7814F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7667037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7F96C-BA81-459B-B9D8-1AB902B93D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645607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4492F-72EA-4501-93F5-57FF9E6FC4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8732830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E96F0-4A97-4E42-8C5F-2475036347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2256269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E93CD-E0B6-4E72-AA34-AEFC6FD06C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9134225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E1EB0-E1C8-43E0-A209-A9D4B4CA8C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4020125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7D2EC-4675-452C-A564-4C1D9E5A44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6709335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978F7-36F2-4621-B04D-AAC60D76F2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9036215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ru-RU" alt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ru-RU" alt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0C306F0-D1E6-43C4-B7AA-C5B2A2F1BC9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5" name="Freeform 9" descr="crayon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106" name="Group 10" descr="crayons"/>
          <p:cNvGrpSpPr>
            <a:grpSpLocks/>
          </p:cNvGrpSpPr>
          <p:nvPr/>
        </p:nvGrpSpPr>
        <p:grpSpPr bwMode="auto">
          <a:xfrm>
            <a:off x="7938" y="5867400"/>
            <a:ext cx="1287462" cy="919163"/>
            <a:chOff x="5" y="3490"/>
            <a:chExt cx="1124" cy="785"/>
          </a:xfrm>
        </p:grpSpPr>
        <p:sp>
          <p:nvSpPr>
            <p:cNvPr id="41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11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11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1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12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1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13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41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590800"/>
            <a:ext cx="6705600" cy="1447800"/>
          </a:xfrm>
        </p:spPr>
        <p:txBody>
          <a:bodyPr/>
          <a:lstStyle/>
          <a:p>
            <a:r>
              <a:rPr lang="ru-RU" altLang="ru-RU" sz="4000" dirty="0" smtClean="0"/>
              <a:t>Приключения Буратино</a:t>
            </a:r>
            <a:endParaRPr lang="ru-RU" altLang="ru-RU" sz="4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altLang="ru-RU" sz="2400" dirty="0" smtClean="0"/>
              <a:t>Анализ художественного фильма</a:t>
            </a:r>
          </a:p>
          <a:p>
            <a:r>
              <a:rPr lang="ru-RU" altLang="ru-RU" sz="1400" dirty="0" smtClean="0"/>
              <a:t>            Выполнила </a:t>
            </a:r>
            <a:r>
              <a:rPr lang="ru-RU" altLang="ru-RU" sz="1400" dirty="0" err="1" smtClean="0"/>
              <a:t>Гиматова</a:t>
            </a:r>
            <a:r>
              <a:rPr lang="ru-RU" altLang="ru-RU" sz="1400" dirty="0" smtClean="0"/>
              <a:t> Камилла Н.</a:t>
            </a:r>
          </a:p>
          <a:p>
            <a:r>
              <a:rPr lang="ru-RU" altLang="ru-RU" sz="1400" dirty="0" smtClean="0"/>
              <a:t>                                  ученица 4В класса, МБОУ СОШ №7, </a:t>
            </a:r>
            <a:r>
              <a:rPr lang="ru-RU" altLang="ru-RU" sz="1400" dirty="0" err="1" smtClean="0"/>
              <a:t>г.Туймазы</a:t>
            </a:r>
            <a:endParaRPr lang="ru-RU" altLang="ru-RU" sz="1400" dirty="0"/>
          </a:p>
        </p:txBody>
      </p:sp>
      <p:pic>
        <p:nvPicPr>
          <p:cNvPr id="2053" name="Picture 5" descr="http://iphone5release.org/pics/5762c444bf1e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567" y="1522175"/>
            <a:ext cx="3753921" cy="168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70582"/>
            <a:ext cx="6870700" cy="1077218"/>
          </a:xfrm>
          <a:noFill/>
        </p:spPr>
        <p:txBody>
          <a:bodyPr>
            <a:spAutoFit/>
          </a:bodyPr>
          <a:lstStyle/>
          <a:p>
            <a:r>
              <a:rPr lang="ru-RU" altLang="ru-RU" sz="3200" dirty="0" smtClean="0"/>
              <a:t>Музыкально-теоретический анализ песни Пауков и Буратино</a:t>
            </a:r>
            <a:endParaRPr lang="ru-RU" altLang="ru-RU" sz="3200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4250432" cy="3276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altLang="ru-RU" sz="2000" dirty="0" smtClean="0"/>
              <a:t>Очень страшная, настораживающая песня с переходами.</a:t>
            </a:r>
          </a:p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altLang="ru-RU" sz="2000" dirty="0" smtClean="0"/>
              <a:t>Пауки предупреждают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None/>
            </a:pPr>
            <a:r>
              <a:rPr lang="ru-RU" altLang="ru-RU" sz="2000" dirty="0" smtClean="0"/>
              <a:t>       Буратино о том, что его  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None/>
            </a:pPr>
            <a:r>
              <a:rPr lang="ru-RU" altLang="ru-RU" sz="2000" dirty="0"/>
              <a:t> </a:t>
            </a:r>
            <a:r>
              <a:rPr lang="ru-RU" altLang="ru-RU" sz="2000" dirty="0" smtClean="0"/>
              <a:t>      ждет если он не изменится.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None/>
            </a:pPr>
            <a:r>
              <a:rPr lang="ru-RU" altLang="ru-RU" sz="2000" dirty="0"/>
              <a:t> </a:t>
            </a:r>
            <a:r>
              <a:rPr lang="ru-RU" altLang="ru-RU" sz="2000" dirty="0" smtClean="0"/>
              <a:t>      Только он им не верит…</a:t>
            </a:r>
            <a:endParaRPr lang="ru-RU" altLang="ru-RU" sz="2000" dirty="0"/>
          </a:p>
        </p:txBody>
      </p:sp>
      <p:pic>
        <p:nvPicPr>
          <p:cNvPr id="11266" name="Picture 2" descr="http://deti-v-sad.ru/upload/video/thumbs/small/img.php?aHR0cHM6Ly9pLnl0aW1nLmNvbS92aS9vdDdhbzdCRXlLay9ocWRlZmF1bHQuanB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2243137"/>
            <a:ext cx="37719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75823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70582"/>
            <a:ext cx="6870700" cy="1077218"/>
          </a:xfrm>
          <a:noFill/>
        </p:spPr>
        <p:txBody>
          <a:bodyPr>
            <a:spAutoFit/>
          </a:bodyPr>
          <a:lstStyle/>
          <a:p>
            <a:r>
              <a:rPr lang="ru-RU" altLang="ru-RU" sz="3200" dirty="0" smtClean="0"/>
              <a:t>Музыкально-теоретический анализ песни «Поле чудес»</a:t>
            </a:r>
            <a:endParaRPr lang="ru-RU" altLang="ru-RU" sz="3200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4800600" cy="3276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altLang="ru-RU" sz="2000" dirty="0" smtClean="0"/>
              <a:t>Очень загадочная, устрашающая, ритмичная песенка с разными переходами.</a:t>
            </a:r>
            <a:endParaRPr lang="ru-RU" altLang="ru-RU" sz="2000" dirty="0"/>
          </a:p>
        </p:txBody>
      </p:sp>
      <p:pic>
        <p:nvPicPr>
          <p:cNvPr id="12290" name="Picture 2" descr="http://novostivl.ru/files/files/15/400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2243137"/>
            <a:ext cx="37719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75823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31148"/>
            <a:ext cx="6870700" cy="1569660"/>
          </a:xfrm>
          <a:noFill/>
        </p:spPr>
        <p:txBody>
          <a:bodyPr>
            <a:spAutoFit/>
          </a:bodyPr>
          <a:lstStyle/>
          <a:p>
            <a:r>
              <a:rPr lang="ru-RU" altLang="ru-RU" sz="3200" dirty="0" smtClean="0"/>
              <a:t>Музыкально-теоретический анализ песни черепахи </a:t>
            </a:r>
            <a:r>
              <a:rPr lang="ru-RU" altLang="ru-RU" sz="3200" dirty="0" err="1" smtClean="0"/>
              <a:t>Тортиллы</a:t>
            </a:r>
            <a:endParaRPr lang="ru-RU" altLang="ru-RU" sz="3200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4322440" cy="3276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altLang="ru-RU" sz="2000" dirty="0" smtClean="0"/>
              <a:t>Очень мелодичная, грустная</a:t>
            </a:r>
            <a:r>
              <a:rPr lang="ru-RU" altLang="ru-RU" sz="2000" dirty="0"/>
              <a:t> </a:t>
            </a:r>
            <a:r>
              <a:rPr lang="ru-RU" altLang="ru-RU" sz="2000" dirty="0" smtClean="0"/>
              <a:t>песня. </a:t>
            </a:r>
          </a:p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altLang="ru-RU" sz="2000" dirty="0" smtClean="0"/>
              <a:t>Песня о замечательной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None/>
            </a:pPr>
            <a:r>
              <a:rPr lang="ru-RU" altLang="ru-RU" sz="2000" dirty="0" smtClean="0"/>
              <a:t>       поре жизни человека –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None/>
            </a:pPr>
            <a:r>
              <a:rPr lang="ru-RU" altLang="ru-RU" sz="2000" dirty="0" smtClean="0"/>
              <a:t>       детстве.</a:t>
            </a:r>
            <a:endParaRPr lang="ru-RU" altLang="ru-RU" sz="2000" dirty="0"/>
          </a:p>
        </p:txBody>
      </p:sp>
      <p:pic>
        <p:nvPicPr>
          <p:cNvPr id="6148" name="Picture 4" descr="https://img.youtube.com/vi/0OhEyePSJP0/mqdefaul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32856"/>
            <a:ext cx="435248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75823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70582"/>
            <a:ext cx="6870700" cy="1077218"/>
          </a:xfrm>
          <a:noFill/>
        </p:spPr>
        <p:txBody>
          <a:bodyPr>
            <a:spAutoFit/>
          </a:bodyPr>
          <a:lstStyle/>
          <a:p>
            <a:r>
              <a:rPr lang="ru-RU" altLang="ru-RU" sz="3200" dirty="0" smtClean="0"/>
              <a:t>Музыкально-теоретический анализ песни Пьеро</a:t>
            </a:r>
            <a:endParaRPr lang="ru-RU" altLang="ru-RU" sz="3200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4800600" cy="3276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altLang="ru-RU" sz="2000" dirty="0" smtClean="0"/>
              <a:t>Печально-ритмичная, мелодичная песня.</a:t>
            </a:r>
          </a:p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altLang="ru-RU" sz="2000" dirty="0" smtClean="0"/>
              <a:t>Песенка о любви, но с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None/>
            </a:pPr>
            <a:r>
              <a:rPr lang="ru-RU" altLang="ru-RU" sz="2000" dirty="0" smtClean="0"/>
              <a:t>       юмором.</a:t>
            </a:r>
            <a:endParaRPr lang="ru-RU" alt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3672408" cy="273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75823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70582"/>
            <a:ext cx="6870700" cy="1077218"/>
          </a:xfrm>
          <a:noFill/>
        </p:spPr>
        <p:txBody>
          <a:bodyPr>
            <a:spAutoFit/>
          </a:bodyPr>
          <a:lstStyle/>
          <a:p>
            <a:r>
              <a:rPr lang="ru-RU" altLang="ru-RU" sz="3200" dirty="0" smtClean="0"/>
              <a:t>Какие песни понравились больше всего?</a:t>
            </a:r>
            <a:endParaRPr lang="ru-RU" altLang="ru-RU" sz="3200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4800600" cy="32766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None/>
            </a:pPr>
            <a:r>
              <a:rPr lang="ru-RU" altLang="ru-RU" sz="2000" dirty="0" smtClean="0"/>
              <a:t>Очень понравились:</a:t>
            </a:r>
          </a:p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altLang="ru-RU" sz="2000" dirty="0" smtClean="0"/>
              <a:t>песенка-</a:t>
            </a:r>
            <a:r>
              <a:rPr lang="ru-RU" altLang="ru-RU" sz="2000" dirty="0" err="1" smtClean="0"/>
              <a:t>шепталка</a:t>
            </a:r>
            <a:r>
              <a:rPr lang="ru-RU" altLang="ru-RU" sz="2000" dirty="0" smtClean="0"/>
              <a:t> кукол «Страшный Карабас»</a:t>
            </a:r>
          </a:p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altLang="ru-RU" sz="2000" dirty="0"/>
              <a:t>х</a:t>
            </a:r>
            <a:r>
              <a:rPr lang="ru-RU" altLang="ru-RU" sz="2000" dirty="0" smtClean="0"/>
              <a:t>улиганская, задорная песня-танец лисы Алисы и кота </a:t>
            </a:r>
            <a:r>
              <a:rPr lang="ru-RU" altLang="ru-RU" sz="2000" dirty="0" err="1" smtClean="0"/>
              <a:t>Базилио</a:t>
            </a:r>
            <a:endParaRPr lang="ru-RU" altLang="ru-RU" sz="2000" dirty="0"/>
          </a:p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altLang="ru-RU" sz="2000" dirty="0"/>
              <a:t>веселая песенка «Буратино»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None/>
            </a:pPr>
            <a:endParaRPr lang="ru-RU" altLang="ru-RU" sz="2000" dirty="0"/>
          </a:p>
        </p:txBody>
      </p:sp>
      <p:pic>
        <p:nvPicPr>
          <p:cNvPr id="13314" name="Picture 2" descr="https://www.startfilm.ru/images/base/film/24_08_13/big_59127_rsryoryerssrrryos-rssrsryorr.rrsryos-1.1975.mkv_snapshot_00.09.34_2013.08.24_19.35.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2896"/>
            <a:ext cx="3771900" cy="28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75823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70582"/>
            <a:ext cx="6870700" cy="1077218"/>
          </a:xfrm>
          <a:noFill/>
        </p:spPr>
        <p:txBody>
          <a:bodyPr>
            <a:spAutoFit/>
          </a:bodyPr>
          <a:lstStyle/>
          <a:p>
            <a:r>
              <a:rPr lang="ru-RU" altLang="ru-RU" sz="3200" dirty="0" smtClean="0"/>
              <a:t>Какую бы роль вы хотели сыграть в мюзикле?</a:t>
            </a:r>
            <a:endParaRPr lang="ru-RU" altLang="ru-RU" sz="3200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4800600" cy="3276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altLang="ru-RU" sz="2000" dirty="0" smtClean="0"/>
              <a:t>Если бы у меня была возможность, я бы сыграла роль лисы Алисы</a:t>
            </a:r>
          </a:p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altLang="ru-RU" sz="2000" dirty="0" smtClean="0"/>
              <a:t>Очень яркий персонаж, натура лисы</a:t>
            </a:r>
            <a:endParaRPr lang="ru-RU" altLang="ru-RU" sz="2000" dirty="0"/>
          </a:p>
        </p:txBody>
      </p:sp>
      <p:pic>
        <p:nvPicPr>
          <p:cNvPr id="14338" name="Picture 2" descr="http://yumuz.ru/uploads/images/k/o/r/korol_i_shut_pesnja_fonarshikov_iz_filma_prikluchenija_buratin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06942"/>
            <a:ext cx="3699892" cy="277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75823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1187624" y="2276872"/>
            <a:ext cx="6870700" cy="1015663"/>
          </a:xfrm>
          <a:noFill/>
        </p:spPr>
        <p:txBody>
          <a:bodyPr>
            <a:spAutoFit/>
          </a:bodyPr>
          <a:lstStyle/>
          <a:p>
            <a:r>
              <a:rPr lang="ru-RU" altLang="ru-RU" sz="6000" dirty="0" smtClean="0"/>
              <a:t>КОНЕЦ</a:t>
            </a:r>
            <a:endParaRPr lang="ru-RU" altLang="ru-RU" sz="6000" dirty="0"/>
          </a:p>
        </p:txBody>
      </p:sp>
    </p:spTree>
    <p:extLst>
      <p:ext uri="{BB962C8B-B14F-4D97-AF65-F5344CB8AC3E}">
        <p14:creationId xmlns:p14="http://schemas.microsoft.com/office/powerpoint/2010/main" val="415875823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76672"/>
            <a:ext cx="6870700" cy="83820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ru-RU" altLang="ru-RU" dirty="0" smtClean="0"/>
              <a:t>Краткая характеристика мюзикла</a:t>
            </a:r>
            <a:endParaRPr lang="ru-RU" altLang="ru-RU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556792"/>
            <a:ext cx="4724400" cy="43434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sz="2000" dirty="0" smtClean="0"/>
              <a:t>Добрый детский фильм, снятый по мотивам сказки "Золотой ключик или приключения Буратино”, написанной Толстовым А.Н.  Впоследствии фильм стал культовым. А девочка с синими волосами приобрела миллионов фанатов по всей территории СССР.</a:t>
            </a:r>
          </a:p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altLang="ru-RU" sz="2000" dirty="0" smtClean="0"/>
              <a:t>Выход на экран, январь 1976</a:t>
            </a:r>
          </a:p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altLang="ru-RU" sz="2000" dirty="0" smtClean="0"/>
              <a:t>Режиссер </a:t>
            </a:r>
            <a:r>
              <a:rPr lang="ru-RU" sz="2000" dirty="0" smtClean="0"/>
              <a:t>Леонид Нечаев</a:t>
            </a:r>
          </a:p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sz="2000" dirty="0" smtClean="0">
                <a:effectLst/>
              </a:rPr>
              <a:t>В главных ролях снимались</a:t>
            </a:r>
            <a:r>
              <a:rPr lang="ru-RU" sz="2000" dirty="0" smtClean="0"/>
              <a:t>: Дима Иосифов, Николай Гринько, Елена </a:t>
            </a:r>
            <a:r>
              <a:rPr lang="ru-RU" sz="2000" dirty="0" err="1" smtClean="0"/>
              <a:t>Санаева</a:t>
            </a:r>
            <a:r>
              <a:rPr lang="ru-RU" sz="2000" dirty="0" smtClean="0"/>
              <a:t>, Ролан Быков</a:t>
            </a:r>
            <a:endParaRPr lang="ru-RU" altLang="ru-RU" sz="20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836" y="2204864"/>
            <a:ext cx="3424341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70582"/>
            <a:ext cx="6870700" cy="1077218"/>
          </a:xfrm>
          <a:noFill/>
        </p:spPr>
        <p:txBody>
          <a:bodyPr>
            <a:spAutoFit/>
          </a:bodyPr>
          <a:lstStyle/>
          <a:p>
            <a:r>
              <a:rPr lang="ru-RU" altLang="ru-RU" sz="3200" dirty="0" smtClean="0"/>
              <a:t>Музыкально-теоретический анализ песни «Буратино»</a:t>
            </a:r>
            <a:endParaRPr lang="ru-RU" altLang="ru-RU" sz="3200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4034408" cy="3276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altLang="ru-RU" sz="2000" dirty="0" smtClean="0"/>
              <a:t>Очень веселая, заводная, ритмичная песня.</a:t>
            </a:r>
          </a:p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altLang="ru-RU" sz="2000" dirty="0" smtClean="0"/>
              <a:t>Песня о дружбе, о том что добро восторжествует, а зло будет наказано.</a:t>
            </a:r>
            <a:endParaRPr lang="ru-RU" altLang="ru-RU" sz="2000" dirty="0"/>
          </a:p>
        </p:txBody>
      </p:sp>
      <p:pic>
        <p:nvPicPr>
          <p:cNvPr id="1029" name="Picture 5" descr="https://1.bp.blogspot.com/-kDZxl6rOkQc/V8fLUnkqY8I/AAAAAAAABx4/XF8l_tw7IJkDLR8Bi8Pxg07gtztS3bW8QCLcB/s1600/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2243137"/>
            <a:ext cx="37719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70582"/>
            <a:ext cx="6870700" cy="1077218"/>
          </a:xfrm>
          <a:noFill/>
        </p:spPr>
        <p:txBody>
          <a:bodyPr>
            <a:spAutoFit/>
          </a:bodyPr>
          <a:lstStyle/>
          <a:p>
            <a:r>
              <a:rPr lang="ru-RU" altLang="ru-RU" sz="3200" dirty="0" smtClean="0"/>
              <a:t>Музыкально-теоретический анализ песни фонарщиков</a:t>
            </a:r>
            <a:endParaRPr lang="ru-RU" altLang="ru-RU" sz="3200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4800600" cy="3276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altLang="ru-RU" sz="2000" dirty="0" smtClean="0"/>
              <a:t>Песня печальная, грустная, на мой взгляд.</a:t>
            </a:r>
            <a:endParaRPr lang="ru-RU" altLang="ru-RU" sz="2000" dirty="0"/>
          </a:p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altLang="ru-RU" sz="2000" dirty="0" smtClean="0"/>
              <a:t>В песне фонарщики гордятся своей профессией, тем что несут людям свет. </a:t>
            </a:r>
          </a:p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endParaRPr lang="ru-RU" altLang="ru-RU" sz="2000" dirty="0"/>
          </a:p>
        </p:txBody>
      </p:sp>
      <p:pic>
        <p:nvPicPr>
          <p:cNvPr id="10242" name="Picture 2" descr="http://mtsongs.ru/img.php?aHR0cHM6Ly9pLnl0aW1nLmNvbS92aS91eG9xVUpiTEpRMC9ocWRlZmF1bHQuanB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04864"/>
            <a:ext cx="37719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75823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70582"/>
            <a:ext cx="6870700" cy="1077218"/>
          </a:xfrm>
          <a:noFill/>
        </p:spPr>
        <p:txBody>
          <a:bodyPr>
            <a:spAutoFit/>
          </a:bodyPr>
          <a:lstStyle/>
          <a:p>
            <a:r>
              <a:rPr lang="ru-RU" altLang="ru-RU" sz="3200" dirty="0" smtClean="0"/>
              <a:t>Музыкально-теоретический анализ песни папы Карло</a:t>
            </a:r>
            <a:endParaRPr lang="ru-RU" altLang="ru-RU" sz="3200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4034408" cy="3276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altLang="ru-RU" sz="2000" dirty="0" smtClean="0"/>
              <a:t>Очень спокойная, мягкая, добрая песенка.</a:t>
            </a:r>
          </a:p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altLang="ru-RU" sz="2000" dirty="0" smtClean="0"/>
              <a:t>Из песни видно, с какой любовью делает папа Карло Буратино. Он надеется, что человечек будет не только подмогой ему, но и будет радовать других людей.</a:t>
            </a:r>
            <a:endParaRPr lang="ru-RU" alt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09749"/>
            <a:ext cx="3744416" cy="286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75823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59140"/>
            <a:ext cx="6870700" cy="1569660"/>
          </a:xfrm>
          <a:noFill/>
        </p:spPr>
        <p:txBody>
          <a:bodyPr>
            <a:spAutoFit/>
          </a:bodyPr>
          <a:lstStyle/>
          <a:p>
            <a:r>
              <a:rPr lang="ru-RU" altLang="ru-RU" sz="3200" dirty="0" smtClean="0"/>
              <a:t>Музыкально-теоретический анализ песни кукол «Страшный Карабас»</a:t>
            </a:r>
            <a:endParaRPr lang="ru-RU" altLang="ru-RU" sz="3200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4800600" cy="3276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altLang="ru-RU" sz="2000" dirty="0" smtClean="0"/>
              <a:t>Песенка </a:t>
            </a:r>
            <a:r>
              <a:rPr lang="ru-RU" altLang="ru-RU" sz="2000" dirty="0" err="1" smtClean="0"/>
              <a:t>шепталка</a:t>
            </a:r>
            <a:r>
              <a:rPr lang="ru-RU" altLang="ru-RU" sz="2000" dirty="0" smtClean="0"/>
              <a:t>, задорная, ритмичная.</a:t>
            </a:r>
          </a:p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altLang="ru-RU" sz="2000" dirty="0" smtClean="0"/>
              <a:t>Музыка и слова пропитаны тайной, загадкой.</a:t>
            </a:r>
            <a:endParaRPr lang="ru-RU" altLang="ru-RU" sz="2000" dirty="0"/>
          </a:p>
        </p:txBody>
      </p:sp>
      <p:pic>
        <p:nvPicPr>
          <p:cNvPr id="8" name="Picture 4" descr="https://pic.rutube.ru/video/d4/5e/d45e42de212b151c8b1819ab272c2ec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596753"/>
            <a:ext cx="4314056" cy="242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75823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70582"/>
            <a:ext cx="6870700" cy="1077218"/>
          </a:xfrm>
          <a:noFill/>
        </p:spPr>
        <p:txBody>
          <a:bodyPr>
            <a:spAutoFit/>
          </a:bodyPr>
          <a:lstStyle/>
          <a:p>
            <a:r>
              <a:rPr lang="ru-RU" altLang="ru-RU" sz="3200" dirty="0" smtClean="0"/>
              <a:t>Музыкально-теоретический анализ песни </a:t>
            </a:r>
            <a:r>
              <a:rPr lang="ru-RU" altLang="ru-RU" sz="3200" dirty="0" err="1" smtClean="0"/>
              <a:t>Дуремара</a:t>
            </a:r>
            <a:endParaRPr lang="ru-RU" altLang="ru-RU" sz="3200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676400"/>
            <a:ext cx="4394448" cy="3276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altLang="ru-RU" sz="2000" dirty="0" smtClean="0"/>
              <a:t>Хулиганская, веселая с переходами на замедление, очень ритмичная песенка.</a:t>
            </a:r>
          </a:p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altLang="ru-RU" sz="2000" dirty="0" smtClean="0"/>
              <a:t>В припеве лягушат высмеиваются отрицательные качества человека: жадность, глупость и другие.</a:t>
            </a:r>
            <a:endParaRPr lang="ru-RU" altLang="ru-RU" sz="2000" dirty="0"/>
          </a:p>
        </p:txBody>
      </p:sp>
      <p:pic>
        <p:nvPicPr>
          <p:cNvPr id="3074" name="Picture 2" descr="https://pimg.mycdn.me/getImage?disableStub=true&amp;type=VIDEO_S_720&amp;url=http%3A%2F%2Fi.ytimg.com%2Fvi%2FSDT_eFs4-2U%2F0.jpg&amp;signatureToken=6bcKsqplaCqlv2PbOqLdBQ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20" y="2596753"/>
            <a:ext cx="3527779" cy="19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75823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59140"/>
            <a:ext cx="6870700" cy="1569660"/>
          </a:xfrm>
          <a:noFill/>
        </p:spPr>
        <p:txBody>
          <a:bodyPr>
            <a:spAutoFit/>
          </a:bodyPr>
          <a:lstStyle/>
          <a:p>
            <a:r>
              <a:rPr lang="ru-RU" altLang="ru-RU" sz="3200" dirty="0" smtClean="0"/>
              <a:t>Музыкально-теоретический анализ песни-танца лисы Алисы и кота </a:t>
            </a:r>
            <a:r>
              <a:rPr lang="ru-RU" altLang="ru-RU" sz="3200" dirty="0" err="1" smtClean="0"/>
              <a:t>Базилио</a:t>
            </a:r>
            <a:endParaRPr lang="ru-RU" altLang="ru-RU" sz="3200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676400"/>
            <a:ext cx="4682480" cy="3276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altLang="ru-RU" sz="2000" dirty="0" smtClean="0"/>
              <a:t>Хулиганская, задорная песня.</a:t>
            </a:r>
          </a:p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altLang="ru-RU" sz="2000" dirty="0" smtClean="0"/>
              <a:t>Поучительная песня об отрицательных качествах человека, которыми пользуются обманщики, мошенники, жулики.</a:t>
            </a:r>
            <a:endParaRPr lang="ru-RU" alt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1988840"/>
            <a:ext cx="3528393" cy="261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75823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70582"/>
            <a:ext cx="6870700" cy="1077218"/>
          </a:xfrm>
          <a:noFill/>
        </p:spPr>
        <p:txBody>
          <a:bodyPr>
            <a:spAutoFit/>
          </a:bodyPr>
          <a:lstStyle/>
          <a:p>
            <a:r>
              <a:rPr lang="ru-RU" altLang="ru-RU" sz="3200" dirty="0" smtClean="0"/>
              <a:t>Музыкально-теоретический анализ песни Карабаса </a:t>
            </a:r>
            <a:r>
              <a:rPr lang="ru-RU" altLang="ru-RU" sz="3200" dirty="0" err="1" smtClean="0"/>
              <a:t>Барабаса</a:t>
            </a:r>
            <a:endParaRPr lang="ru-RU" altLang="ru-RU" sz="3200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628800"/>
            <a:ext cx="4608512" cy="3276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altLang="ru-RU" sz="2000" dirty="0" smtClean="0"/>
              <a:t>Энергичная, ритмичная, хулиганская, задорная песенка.</a:t>
            </a:r>
          </a:p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altLang="ru-RU" sz="2000" dirty="0" smtClean="0"/>
              <a:t>Песня главного отрицательного героя фильма. Карабас </a:t>
            </a:r>
            <a:r>
              <a:rPr lang="ru-RU" altLang="ru-RU" sz="2000" dirty="0" err="1" smtClean="0"/>
              <a:t>Барабас</a:t>
            </a:r>
            <a:r>
              <a:rPr lang="ru-RU" altLang="ru-RU" sz="2000" dirty="0" smtClean="0"/>
              <a:t> – человек беспринципный, готовый пойти на любые поступки ради достижения своей цели – богатства и власти.</a:t>
            </a:r>
            <a:endParaRPr lang="ru-RU" altLang="ru-RU" sz="2000" dirty="0"/>
          </a:p>
        </p:txBody>
      </p:sp>
      <p:pic>
        <p:nvPicPr>
          <p:cNvPr id="7170" name="Picture 2" descr="https://i.ytimg.com/vi/A_NG7LyNFYo/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540" y="2243137"/>
            <a:ext cx="37719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75823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-3 class rules">
  <a:themeElements>
    <a:clrScheme name="Class Rules for Third Grade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lass Rules for Third Grad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lass Rules for Third Grade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ss Rules for Third Grade 1">
    <a:dk1>
      <a:srgbClr val="000000"/>
    </a:dk1>
    <a:lt1>
      <a:srgbClr val="FFFFFF"/>
    </a:lt1>
    <a:dk2>
      <a:srgbClr val="FF0000"/>
    </a:dk2>
    <a:lt2>
      <a:srgbClr val="FFB800"/>
    </a:lt2>
    <a:accent1>
      <a:srgbClr val="FFEF66"/>
    </a:accent1>
    <a:accent2>
      <a:srgbClr val="000000"/>
    </a:accent2>
    <a:accent3>
      <a:srgbClr val="FFFFFF"/>
    </a:accent3>
    <a:accent4>
      <a:srgbClr val="000000"/>
    </a:accent4>
    <a:accent5>
      <a:srgbClr val="FFF6B8"/>
    </a:accent5>
    <a:accent6>
      <a:srgbClr val="000000"/>
    </a:accent6>
    <a:hlink>
      <a:srgbClr val="00B200"/>
    </a:hlink>
    <a:folHlink>
      <a:srgbClr val="703D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K-3 class rules</Template>
  <TotalTime>416</TotalTime>
  <Words>432</Words>
  <Application>Microsoft Office PowerPoint</Application>
  <PresentationFormat>Экран (4:3)</PresentationFormat>
  <Paragraphs>72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K-3 class rules</vt:lpstr>
      <vt:lpstr>Приключения Буратино</vt:lpstr>
      <vt:lpstr>Краткая характеристика мюзикла</vt:lpstr>
      <vt:lpstr>Музыкально-теоретический анализ песни «Буратино»</vt:lpstr>
      <vt:lpstr>Музыкально-теоретический анализ песни фонарщиков</vt:lpstr>
      <vt:lpstr>Музыкально-теоретический анализ песни папы Карло</vt:lpstr>
      <vt:lpstr>Музыкально-теоретический анализ песни кукол «Страшный Карабас»</vt:lpstr>
      <vt:lpstr>Музыкально-теоретический анализ песни Дуремара</vt:lpstr>
      <vt:lpstr>Музыкально-теоретический анализ песни-танца лисы Алисы и кота Базилио</vt:lpstr>
      <vt:lpstr>Музыкально-теоретический анализ песни Карабаса Барабаса</vt:lpstr>
      <vt:lpstr>Музыкально-теоретический анализ песни Пауков и Буратино</vt:lpstr>
      <vt:lpstr>Музыкально-теоретический анализ песни «Поле чудес»</vt:lpstr>
      <vt:lpstr>Музыкально-теоретический анализ песни черепахи Тортиллы</vt:lpstr>
      <vt:lpstr>Музыкально-теоретический анализ песни Пьеро</vt:lpstr>
      <vt:lpstr>Какие песни понравились больше всего?</vt:lpstr>
      <vt:lpstr>Какую бы роль вы хотели сыграть в мюзикле?</vt:lpstr>
      <vt:lpstr>КОНЕЦ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Приключения Буратино</dc:title>
  <dc:creator>admin</dc:creator>
  <cp:lastModifiedBy>admin</cp:lastModifiedBy>
  <cp:revision>48</cp:revision>
  <dcterms:created xsi:type="dcterms:W3CDTF">2017-03-01T05:13:41Z</dcterms:created>
  <dcterms:modified xsi:type="dcterms:W3CDTF">2017-03-05T21:13:44Z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TC063649261049</vt:lpwstr>
  </property>
</Properties>
</file>