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E%D0%BB%D1%81%D1%82%D0%BE%D0%B9,_%D0%90%D0%BB%D0%B5%D0%BA%D1%81%D0%B5%D0%B9_%D0%9D%D0%B8%D0%BA%D0%BE%D0%BB%D0%B0%D0%B5%D0%B2%D0%B8%D1%87" TargetMode="External"/><Relationship Id="rId2" Type="http://schemas.openxmlformats.org/officeDocument/2006/relationships/hyperlink" Target="https://ru.wikipedia.org/wiki/%D0%A2%D0%B5%D0%BB%D0%B5%D0%B2%D0%B8%D0%B7%D0%B8%D0%BE%D0%BD%D0%BD%D1%8B%D0%B9_%D1%84%D0%B8%D0%BB%D1%8C%D0%BC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ru.wikipedia.org/wiki/%D0%91%D0%B5%D0%BB%D0%B0%D1%80%D1%83%D1%81%D1%8C%D1%84%D0%B8%D0%BB%D1%8C%D0%BC" TargetMode="External"/><Relationship Id="rId4" Type="http://schemas.openxmlformats.org/officeDocument/2006/relationships/hyperlink" Target="https://ru.wikipedia.org/wiki/%D0%97%D0%BE%D0%BB%D0%BE%D1%82%D0%BE%D0%B9_%D0%BA%D0%BB%D1%8E%D1%87%D0%B8%D0%BA,_%D0%B8%D0%BB%D0%B8_%D0%9F%D1%80%D0%B8%D0%BA%D0%BB%D1%8E%D1%87%D0%B5%D0%BD%D0%B8%D1%8F_%D0%91%D1%83%D1%80%D0%B0%D1%82%D0%B8%D0%BD%D0%B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0%D1%80%D0%BB%D0%B5%D0%BA%D0%B8%D0%BD" TargetMode="External"/><Relationship Id="rId13" Type="http://schemas.openxmlformats.org/officeDocument/2006/relationships/hyperlink" Target="https://ru.wikipedia.org/wiki/%D0%AD%D1%82%D1%83%D1%88,_%D0%92%D0%BB%D0%B0%D0%B4%D0%B8%D0%BC%D0%B8%D1%80_%D0%90%D0%B1%D1%80%D0%B0%D0%BC%D0%BE%D0%B2%D0%B8%D1%87" TargetMode="External"/><Relationship Id="rId18" Type="http://schemas.openxmlformats.org/officeDocument/2006/relationships/hyperlink" Target="https://ru.wikipedia.org/wiki/%D0%9B%D0%B8%D1%81%D0%B0_%D0%90%D0%BB%D0%B8%D1%81%D0%B0" TargetMode="External"/><Relationship Id="rId3" Type="http://schemas.openxmlformats.org/officeDocument/2006/relationships/hyperlink" Target="https://ru.wikipedia.org/wiki/%D0%91%D1%83%D1%80%D0%B0%D1%82%D0%B8%D0%BD%D0%BE" TargetMode="External"/><Relationship Id="rId21" Type="http://schemas.openxmlformats.org/officeDocument/2006/relationships/image" Target="../media/image4.jpeg"/><Relationship Id="rId7" Type="http://schemas.openxmlformats.org/officeDocument/2006/relationships/hyperlink" Target="https://ru.wikipedia.org/wiki/%D0%90%D1%80%D1%82%D0%B5%D0%BC%D0%BE%D0%BD_(%D0%BF%D0%B5%D1%80%D1%81%D0%BE%D0%BD%D0%B0%D0%B6)" TargetMode="External"/><Relationship Id="rId12" Type="http://schemas.openxmlformats.org/officeDocument/2006/relationships/hyperlink" Target="https://ru.wikipedia.org/wiki/%D0%97%D0%B5%D0%BB%D1%91%D0%BD%D0%B0%D1%8F,_%D0%A0%D0%B8%D0%BD%D0%B0" TargetMode="External"/><Relationship Id="rId17" Type="http://schemas.openxmlformats.org/officeDocument/2006/relationships/hyperlink" Target="https://ru.wikipedia.org/wiki/%D0%A1%D0%B0%D0%BD%D0%B0%D0%B5%D0%B2%D0%B0,_%D0%95%D0%BB%D0%B5%D0%BD%D0%B0_%D0%92%D1%81%D0%B5%D0%B2%D0%BE%D0%BB%D0%BE%D0%B4%D0%BE%D0%B2%D0%BD%D0%B0" TargetMode="External"/><Relationship Id="rId2" Type="http://schemas.openxmlformats.org/officeDocument/2006/relationships/hyperlink" Target="https://ru.wikipedia.org/wiki/%D0%98%D0%BE%D1%81%D0%B8%D1%84%D0%BE%D0%B2,_%D0%94%D0%BC%D0%B8%D1%82%D1%80%D0%B8%D0%B9_%D0%92%D0%BB%D0%B0%D0%B4%D0%B8%D0%BC%D0%B8%D1%80%D0%BE%D0%B2%D0%B8%D1%87" TargetMode="External"/><Relationship Id="rId16" Type="http://schemas.openxmlformats.org/officeDocument/2006/relationships/hyperlink" Target="https://ru.wikipedia.org/wiki/%D0%9A%D0%BE%D1%82_%D0%91%D0%B0%D0%B7%D0%B8%D0%BB%D0%B8%D0%BE" TargetMode="External"/><Relationship Id="rId20" Type="http://schemas.openxmlformats.org/officeDocument/2006/relationships/hyperlink" Target="https://ru.wikipedia.org/wiki/%D0%A6%D1%83%D0%BB%D0%B0%D0%B4%D0%B7%D0%B5,_%D0%91%D0%B0%D0%B0%D0%B4%D1%83%D1%80_%D0%A1%D0%BE%D0%BA%D1%80%D0%B0%D1%82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F%D1%8C%D0%B5%D1%80%D0%BE" TargetMode="External"/><Relationship Id="rId11" Type="http://schemas.openxmlformats.org/officeDocument/2006/relationships/hyperlink" Target="https://ru.wikipedia.org/wiki/%D0%9A%D0%B0%D1%82%D0%B8%D0%BD-%D0%AF%D1%80%D1%86%D0%B5%D0%B2,_%D0%AE%D1%80%D0%B8%D0%B9_%D0%92%D0%B0%D1%81%D0%B8%D0%BB%D1%8C%D0%B5%D0%B2%D0%B8%D1%87" TargetMode="External"/><Relationship Id="rId5" Type="http://schemas.openxmlformats.org/officeDocument/2006/relationships/hyperlink" Target="https://ru.wikipedia.org/wiki/%D0%9C%D0%B0%D0%BB%D1%8C%D0%B2%D0%B8%D0%BD%D0%B0_(%D0%BF%D0%B5%D1%80%D1%81%D0%BE%D0%BD%D0%B0%D0%B6)" TargetMode="External"/><Relationship Id="rId15" Type="http://schemas.openxmlformats.org/officeDocument/2006/relationships/hyperlink" Target="https://ru.wikipedia.org/wiki/%D0%91%D1%8B%D0%BA%D0%BE%D0%B2,_%D0%A0%D0%BE%D0%BB%D0%B0%D0%BD_%D0%90%D0%BD%D1%82%D0%BE%D0%BD%D0%BE%D0%B2%D0%B8%D1%87" TargetMode="External"/><Relationship Id="rId10" Type="http://schemas.openxmlformats.org/officeDocument/2006/relationships/hyperlink" Target="https://ru.wikipedia.org/wiki/%D0%9F%D0%B0%D0%BF%D0%B0_%D0%9A%D0%B0%D1%80%D0%BB%D0%BE" TargetMode="External"/><Relationship Id="rId19" Type="http://schemas.openxmlformats.org/officeDocument/2006/relationships/hyperlink" Target="https://ru.wikipedia.org/wiki/%D0%91%D0%B0%D1%81%D0%BE%D0%B2,_%D0%92%D0%BB%D0%B0%D0%B4%D0%B8%D0%BC%D0%B8%D1%80_%D0%9F%D0%B0%D0%B2%D0%BB%D0%BE%D0%B2%D0%B8%D1%87" TargetMode="External"/><Relationship Id="rId4" Type="http://schemas.openxmlformats.org/officeDocument/2006/relationships/hyperlink" Target="https://ru.wikipedia.org/wiki/%D0%9F%D1%80%D0%BE%D1%86%D0%B5%D0%BD%D0%BA%D0%BE,_%D0%A2%D0%B0%D1%82%D1%8C%D1%8F%D0%BD%D0%B0_%D0%90%D0%BD%D0%B0%D1%82%D0%BE%D0%BB%D1%8C%D0%B5%D0%B2%D0%BD%D0%B0" TargetMode="External"/><Relationship Id="rId9" Type="http://schemas.openxmlformats.org/officeDocument/2006/relationships/hyperlink" Target="https://ru.wikipedia.org/wiki/%D0%93%D1%80%D0%B8%D0%BD%D1%8C%D0%BA%D0%BE,_%D0%9D%D0%B8%D0%BA%D0%BE%D0%BB%D0%B0%D0%B9_%D0%93%D1%80%D0%B8%D0%B3%D0%BE%D1%80%D1%8C%D0%B5%D0%B2%D0%B8%D1%87" TargetMode="External"/><Relationship Id="rId14" Type="http://schemas.openxmlformats.org/officeDocument/2006/relationships/hyperlink" Target="https://ru.wikipedia.org/wiki/%D0%9A%D0%B0%D1%80%D0%B0%D0%B1%D0%B0%D1%81-%D0%91%D0%B0%D1%80%D0%B0%D0%B1%D0%B0%D1%8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3886200" cy="3195786"/>
          </a:xfrm>
        </p:spPr>
        <p:txBody>
          <a:bodyPr>
            <a:normAutofit/>
          </a:bodyPr>
          <a:lstStyle/>
          <a:p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04664"/>
            <a:ext cx="4032448" cy="576064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«Приключения Буратино»</a:t>
            </a:r>
          </a:p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Мюзикл </a:t>
            </a:r>
          </a:p>
          <a:p>
            <a:pPr algn="just"/>
            <a:r>
              <a:rPr lang="ru-RU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советский двухсерийный музыкальный </a:t>
            </a:r>
            <a:r>
              <a:rPr lang="ru-RU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2" tooltip="Телевизионный фильм"/>
              </a:rPr>
              <a:t>телевизионный фильм</a:t>
            </a:r>
            <a:r>
              <a:rPr lang="ru-RU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по мотивам сказки </a:t>
            </a:r>
            <a:r>
              <a:rPr lang="ru-RU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3" tooltip="Толстой, Алексей Николаевич"/>
              </a:rPr>
              <a:t>Алексея Толстого</a:t>
            </a:r>
            <a:r>
              <a:rPr lang="ru-RU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«</a:t>
            </a:r>
            <a:r>
              <a:rPr lang="ru-RU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4" tooltip="Золотой ключик, или Приключения Буратино"/>
              </a:rPr>
              <a:t>Золотой ключик, или Приключения Буратино</a:t>
            </a:r>
            <a:r>
              <a:rPr lang="ru-RU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созданный на киностудии «</a:t>
            </a:r>
            <a:r>
              <a:rPr lang="ru-RU" sz="2400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5" tooltip="Беларусьфильм"/>
              </a:rPr>
              <a:t>Беларусьфильм</a:t>
            </a:r>
            <a:r>
              <a:rPr lang="ru-RU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в 1975 году</a:t>
            </a:r>
            <a:r>
              <a:rPr lang="ru-RU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 algn="just"/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Телепремьера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состоялась 1-2 января 1976 года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u="sng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u="sng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Картинки по запросу приключения буратино 197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404664"/>
            <a:ext cx="3744416" cy="5760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5819477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b="1" dirty="0" smtClean="0"/>
              <a:t>Режиссёр фильма: ЛЕОНИД НЕЧАЕВ</a:t>
            </a:r>
            <a:endParaRPr lang="ru-RU" b="1" dirty="0" smtClean="0"/>
          </a:p>
          <a:p>
            <a:pPr algn="r"/>
            <a:r>
              <a:rPr lang="ru-RU" dirty="0" smtClean="0">
                <a:hlinkClick r:id="rId2" tooltip="Иосифов, Дмитрий Владимирович"/>
              </a:rPr>
              <a:t>Актеры:</a:t>
            </a:r>
          </a:p>
          <a:p>
            <a:pPr algn="r"/>
            <a:r>
              <a:rPr lang="ru-RU" dirty="0" smtClean="0">
                <a:hlinkClick r:id="rId2" tooltip="Иосифов, Дмитрий Владимирович"/>
              </a:rPr>
              <a:t>Дмитрий </a:t>
            </a:r>
            <a:r>
              <a:rPr lang="ru-RU" dirty="0" smtClean="0">
                <a:hlinkClick r:id="rId2" tooltip="Иосифов, Дмитрий Владимирович"/>
              </a:rPr>
              <a:t>Иосифов</a:t>
            </a:r>
            <a:r>
              <a:rPr lang="ru-RU" dirty="0" smtClean="0"/>
              <a:t> — </a:t>
            </a:r>
            <a:r>
              <a:rPr lang="ru-RU" i="1" dirty="0" smtClean="0">
                <a:hlinkClick r:id="rId3" tooltip="Буратино"/>
              </a:rPr>
              <a:t>Буратино</a:t>
            </a:r>
            <a:endParaRPr lang="ru-RU" dirty="0" smtClean="0"/>
          </a:p>
          <a:p>
            <a:pPr algn="r"/>
            <a:r>
              <a:rPr lang="ru-RU" dirty="0" smtClean="0">
                <a:hlinkClick r:id="rId4" tooltip="Проценко, Татьяна Анатольевна"/>
              </a:rPr>
              <a:t>Татьяна Проценко</a:t>
            </a:r>
            <a:r>
              <a:rPr lang="ru-RU" dirty="0" smtClean="0"/>
              <a:t> — </a:t>
            </a:r>
            <a:r>
              <a:rPr lang="ru-RU" i="1" dirty="0" err="1" smtClean="0">
                <a:hlinkClick r:id="rId5" tooltip="Мальвина (персонаж)"/>
              </a:rPr>
              <a:t>Мальвина</a:t>
            </a:r>
            <a:endParaRPr lang="ru-RU" dirty="0" smtClean="0"/>
          </a:p>
          <a:p>
            <a:pPr algn="r"/>
            <a:r>
              <a:rPr lang="ru-RU" dirty="0" smtClean="0"/>
              <a:t>Роман </a:t>
            </a:r>
            <a:r>
              <a:rPr lang="ru-RU" dirty="0" err="1" smtClean="0"/>
              <a:t>Столкарц</a:t>
            </a:r>
            <a:r>
              <a:rPr lang="ru-RU" dirty="0" smtClean="0"/>
              <a:t> — </a:t>
            </a:r>
            <a:r>
              <a:rPr lang="ru-RU" i="1" dirty="0" smtClean="0">
                <a:hlinkClick r:id="rId6" tooltip="Пьеро"/>
              </a:rPr>
              <a:t>Пьеро</a:t>
            </a:r>
            <a:endParaRPr lang="ru-RU" dirty="0" smtClean="0"/>
          </a:p>
          <a:p>
            <a:pPr algn="r"/>
            <a:r>
              <a:rPr lang="ru-RU" dirty="0" smtClean="0"/>
              <a:t>Томас </a:t>
            </a:r>
            <a:r>
              <a:rPr lang="ru-RU" dirty="0" err="1" smtClean="0"/>
              <a:t>Аугустинас</a:t>
            </a:r>
            <a:r>
              <a:rPr lang="ru-RU" dirty="0" smtClean="0"/>
              <a:t> — </a:t>
            </a:r>
            <a:r>
              <a:rPr lang="ru-RU" i="1" dirty="0" err="1" smtClean="0">
                <a:hlinkClick r:id="rId7" tooltip="Артемон (персонаж)"/>
              </a:rPr>
              <a:t>Артемон</a:t>
            </a:r>
            <a:endParaRPr lang="ru-RU" dirty="0" smtClean="0"/>
          </a:p>
          <a:p>
            <a:pPr algn="r"/>
            <a:r>
              <a:rPr lang="ru-RU" dirty="0" smtClean="0"/>
              <a:t>Григорий </a:t>
            </a:r>
            <a:r>
              <a:rPr lang="ru-RU" dirty="0" err="1" smtClean="0"/>
              <a:t>Светлорусов</a:t>
            </a:r>
            <a:r>
              <a:rPr lang="ru-RU" dirty="0" smtClean="0"/>
              <a:t> — </a:t>
            </a:r>
            <a:r>
              <a:rPr lang="ru-RU" i="1" dirty="0" smtClean="0">
                <a:hlinkClick r:id="rId8" tooltip="Арлекин"/>
              </a:rPr>
              <a:t>Арлекин</a:t>
            </a:r>
            <a:endParaRPr lang="ru-RU" dirty="0" smtClean="0"/>
          </a:p>
          <a:p>
            <a:pPr algn="r"/>
            <a:r>
              <a:rPr lang="ru-RU" dirty="0" smtClean="0">
                <a:hlinkClick r:id="rId9" tooltip="Гринько, Николай Григорьевич"/>
              </a:rPr>
              <a:t>Николай </a:t>
            </a:r>
            <a:r>
              <a:rPr lang="ru-RU" dirty="0" err="1" smtClean="0">
                <a:hlinkClick r:id="rId9" tooltip="Гринько, Николай Григорьевич"/>
              </a:rPr>
              <a:t>Гринько</a:t>
            </a:r>
            <a:r>
              <a:rPr lang="ru-RU" dirty="0" smtClean="0"/>
              <a:t> — </a:t>
            </a:r>
            <a:r>
              <a:rPr lang="ru-RU" i="1" dirty="0" smtClean="0">
                <a:hlinkClick r:id="rId10" tooltip="Папа Карло"/>
              </a:rPr>
              <a:t>папа Карло</a:t>
            </a:r>
            <a:endParaRPr lang="ru-RU" dirty="0" smtClean="0"/>
          </a:p>
          <a:p>
            <a:pPr algn="r"/>
            <a:r>
              <a:rPr lang="ru-RU" dirty="0" smtClean="0">
                <a:hlinkClick r:id="rId11" tooltip="Катин-Ярцев, Юрий Васильевич"/>
              </a:rPr>
              <a:t>Юрий Катин-Ярцев</a:t>
            </a:r>
            <a:r>
              <a:rPr lang="ru-RU" dirty="0" smtClean="0"/>
              <a:t> — </a:t>
            </a:r>
            <a:r>
              <a:rPr lang="ru-RU" i="1" dirty="0" smtClean="0"/>
              <a:t>Джузеппе</a:t>
            </a:r>
            <a:endParaRPr lang="ru-RU" dirty="0" smtClean="0"/>
          </a:p>
          <a:p>
            <a:pPr algn="r"/>
            <a:r>
              <a:rPr lang="ru-RU" dirty="0" err="1" smtClean="0">
                <a:hlinkClick r:id="rId12" tooltip="Зелёная, Рина"/>
              </a:rPr>
              <a:t>Рина</a:t>
            </a:r>
            <a:r>
              <a:rPr lang="ru-RU" dirty="0" smtClean="0">
                <a:hlinkClick r:id="rId12" tooltip="Зелёная, Рина"/>
              </a:rPr>
              <a:t> Зелёная</a:t>
            </a:r>
            <a:r>
              <a:rPr lang="ru-RU" dirty="0" smtClean="0"/>
              <a:t> — </a:t>
            </a:r>
            <a:r>
              <a:rPr lang="ru-RU" i="1" dirty="0" smtClean="0"/>
              <a:t>черепаха </a:t>
            </a:r>
            <a:r>
              <a:rPr lang="ru-RU" i="1" dirty="0" err="1" smtClean="0"/>
              <a:t>Тортила</a:t>
            </a:r>
            <a:endParaRPr lang="ru-RU" dirty="0" smtClean="0"/>
          </a:p>
          <a:p>
            <a:pPr algn="r"/>
            <a:r>
              <a:rPr lang="ru-RU" dirty="0" smtClean="0">
                <a:hlinkClick r:id="rId13" tooltip="Этуш, Владимир Абрамович"/>
              </a:rPr>
              <a:t>Владимир </a:t>
            </a:r>
            <a:r>
              <a:rPr lang="ru-RU" dirty="0" err="1" smtClean="0">
                <a:hlinkClick r:id="rId13" tooltip="Этуш, Владимир Абрамович"/>
              </a:rPr>
              <a:t>Этуш</a:t>
            </a:r>
            <a:r>
              <a:rPr lang="ru-RU" dirty="0" smtClean="0"/>
              <a:t> — </a:t>
            </a:r>
            <a:r>
              <a:rPr lang="ru-RU" i="1" dirty="0" err="1" smtClean="0">
                <a:hlinkClick r:id="rId14" tooltip="Карабас-Барабас"/>
              </a:rPr>
              <a:t>Карабас-Барабас</a:t>
            </a:r>
            <a:endParaRPr lang="ru-RU" dirty="0" smtClean="0"/>
          </a:p>
          <a:p>
            <a:pPr algn="r"/>
            <a:r>
              <a:rPr lang="ru-RU" dirty="0" smtClean="0">
                <a:hlinkClick r:id="rId15" tooltip="Быков, Ролан Антонович"/>
              </a:rPr>
              <a:t>Ролан Быков</a:t>
            </a:r>
            <a:r>
              <a:rPr lang="ru-RU" dirty="0" smtClean="0"/>
              <a:t> — </a:t>
            </a:r>
            <a:r>
              <a:rPr lang="ru-RU" i="1" dirty="0" smtClean="0">
                <a:hlinkClick r:id="rId16" tooltip="Кот Базилио"/>
              </a:rPr>
              <a:t>кот </a:t>
            </a:r>
            <a:r>
              <a:rPr lang="ru-RU" i="1" dirty="0" err="1" smtClean="0">
                <a:hlinkClick r:id="rId16" tooltip="Кот Базилио"/>
              </a:rPr>
              <a:t>Базилио</a:t>
            </a:r>
            <a:endParaRPr lang="ru-RU" dirty="0" smtClean="0"/>
          </a:p>
          <a:p>
            <a:pPr algn="r"/>
            <a:r>
              <a:rPr lang="ru-RU" dirty="0" smtClean="0">
                <a:hlinkClick r:id="rId17" tooltip="Санаева, Елена Всеволодовна"/>
              </a:rPr>
              <a:t>Елена </a:t>
            </a:r>
            <a:r>
              <a:rPr lang="ru-RU" dirty="0" err="1" smtClean="0">
                <a:hlinkClick r:id="rId17" tooltip="Санаева, Елена Всеволодовна"/>
              </a:rPr>
              <a:t>Санаева</a:t>
            </a:r>
            <a:r>
              <a:rPr lang="ru-RU" dirty="0" smtClean="0"/>
              <a:t> — </a:t>
            </a:r>
            <a:r>
              <a:rPr lang="ru-RU" i="1" dirty="0" smtClean="0">
                <a:hlinkClick r:id="rId18" tooltip="Лиса Алиса"/>
              </a:rPr>
              <a:t>лиса Алиса</a:t>
            </a:r>
            <a:endParaRPr lang="ru-RU" dirty="0" smtClean="0"/>
          </a:p>
          <a:p>
            <a:pPr algn="r"/>
            <a:r>
              <a:rPr lang="ru-RU" dirty="0" smtClean="0">
                <a:hlinkClick r:id="rId19" tooltip="Басов, Владимир Павлович"/>
              </a:rPr>
              <a:t>Владимир Басов</a:t>
            </a:r>
            <a:r>
              <a:rPr lang="ru-RU" dirty="0" smtClean="0"/>
              <a:t> — </a:t>
            </a:r>
            <a:r>
              <a:rPr lang="ru-RU" i="1" dirty="0" err="1" smtClean="0"/>
              <a:t>Дуремар</a:t>
            </a:r>
            <a:endParaRPr lang="ru-RU" dirty="0" smtClean="0"/>
          </a:p>
          <a:p>
            <a:pPr algn="r"/>
            <a:r>
              <a:rPr lang="ru-RU" dirty="0" err="1" smtClean="0">
                <a:hlinkClick r:id="rId20" tooltip="Цуладзе, Баадур Сократович"/>
              </a:rPr>
              <a:t>Баадур</a:t>
            </a:r>
            <a:r>
              <a:rPr lang="ru-RU" dirty="0" smtClean="0">
                <a:hlinkClick r:id="rId20" tooltip="Цуладзе, Баадур Сократович"/>
              </a:rPr>
              <a:t> </a:t>
            </a:r>
            <a:r>
              <a:rPr lang="ru-RU" dirty="0" err="1" smtClean="0">
                <a:hlinkClick r:id="rId20" tooltip="Цуладзе, Баадур Сократович"/>
              </a:rPr>
              <a:t>Цуладзе</a:t>
            </a:r>
            <a:r>
              <a:rPr lang="ru-RU" dirty="0" smtClean="0"/>
              <a:t> — </a:t>
            </a:r>
            <a:r>
              <a:rPr lang="ru-RU" i="1" dirty="0" smtClean="0"/>
              <a:t>хозяин харчевни трёх пескарей</a:t>
            </a:r>
            <a:endParaRPr lang="ru-RU" dirty="0" smtClean="0"/>
          </a:p>
          <a:p>
            <a:pPr algn="r"/>
            <a:endParaRPr lang="ru-RU" dirty="0"/>
          </a:p>
        </p:txBody>
      </p:sp>
      <p:pic>
        <p:nvPicPr>
          <p:cNvPr id="14338" name="Picture 2" descr="Картинки по запросу приключения буратино 1975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51520" y="260649"/>
            <a:ext cx="3466004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Музыка к песням написана </a:t>
            </a:r>
            <a:br>
              <a:rPr lang="ru-RU" dirty="0" smtClean="0"/>
            </a:br>
            <a:r>
              <a:rPr lang="ru-RU" dirty="0" smtClean="0"/>
              <a:t>Алексеем Рыбниковым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А. Рыбников: «Буратино» начался с того, что мне принесли сценарий Инны Веткиной, там же было заложено содержание песен. И так изумительно были раскрыты образы, что я, прочитав сценарий, испугался. Испугался ответственности и перед зрителями, и перед самим собой. Я думал, что если я не смогу написать достойной музыки для самой моей любимой сказки, то я брошу заниматься музыкой совсем. Я забросил все дела и приготовился к серьёзной работе. А получилось всё очень легко".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7650" name="Picture 2" descr="Картинки по запросу приключения буратино 19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39"/>
            <a:ext cx="8496944" cy="59995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dirty="0" smtClean="0"/>
              <a:t>Больше всего мне понравилась песня лисы Алисы и кота </a:t>
            </a:r>
            <a:r>
              <a:rPr lang="ru-RU" sz="2000" dirty="0" err="1" smtClean="0"/>
              <a:t>Базилио</a:t>
            </a:r>
            <a:r>
              <a:rPr lang="ru-RU" sz="2000" dirty="0" smtClean="0"/>
              <a:t>, а также песня </a:t>
            </a:r>
            <a:r>
              <a:rPr lang="ru-RU" sz="2000" dirty="0" err="1" smtClean="0"/>
              <a:t>Дуремара</a:t>
            </a:r>
            <a:r>
              <a:rPr lang="ru-RU" sz="2000" dirty="0" smtClean="0"/>
              <a:t>. Они, на мой взгляд, наиболее эмоциональны, позволяют мысленно оказаться в том же месте с героями.</a:t>
            </a:r>
          </a:p>
          <a:p>
            <a:r>
              <a:rPr lang="ru-RU" sz="2000" dirty="0" smtClean="0"/>
              <a:t>Если бы я мог сняться в этом мюзикле, я бы </a:t>
            </a:r>
            <a:r>
              <a:rPr lang="ru-RU" sz="2000" dirty="0" smtClean="0"/>
              <a:t>с</a:t>
            </a:r>
            <a:r>
              <a:rPr lang="ru-RU" sz="2000" dirty="0" smtClean="0"/>
              <a:t>ыграл роль кота </a:t>
            </a:r>
            <a:r>
              <a:rPr lang="ru-RU" sz="2000" dirty="0" err="1" smtClean="0"/>
              <a:t>Базилио</a:t>
            </a:r>
            <a:r>
              <a:rPr lang="ru-RU" sz="2000" dirty="0" smtClean="0"/>
              <a:t>! Почему? Потому, что я думаю, играть роли отрицательных героев наиболее интересно и увлекательно. В реальной жизни нужно  быть порядочным, воспитанным, добрым, отзывчивым. А в роли героя </a:t>
            </a:r>
            <a:r>
              <a:rPr lang="ru-RU" sz="2000" dirty="0" err="1" smtClean="0"/>
              <a:t>можн</a:t>
            </a:r>
            <a:r>
              <a:rPr lang="ru-RU" sz="2000" dirty="0" smtClean="0"/>
              <a:t> и </a:t>
            </a:r>
            <a:r>
              <a:rPr lang="ru-RU" sz="2000" smtClean="0"/>
              <a:t>похулиганить</a:t>
            </a:r>
            <a:r>
              <a:rPr lang="ru-RU" sz="2000" dirty="0" smtClean="0"/>
              <a:t>!!! </a:t>
            </a:r>
            <a:endParaRPr lang="ru-RU" sz="2000" dirty="0"/>
          </a:p>
        </p:txBody>
      </p:sp>
      <p:pic>
        <p:nvPicPr>
          <p:cNvPr id="29698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3936438" cy="2952328"/>
          </a:xfrm>
          <a:prstGeom prst="rect">
            <a:avLst/>
          </a:prstGeom>
          <a:noFill/>
        </p:spPr>
      </p:pic>
      <p:pic>
        <p:nvPicPr>
          <p:cNvPr id="29700" name="Picture 4" descr="Картинки по запросу приключения буратино 1975 лисы алисы и кот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32656"/>
            <a:ext cx="3936437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</TotalTime>
  <Words>129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Слайд 1</vt:lpstr>
      <vt:lpstr>Слайд 2</vt:lpstr>
      <vt:lpstr>Музыка к песням написана  Алексеем Рыбниковым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иван иванов</dc:creator>
  <cp:lastModifiedBy>Гульнара</cp:lastModifiedBy>
  <cp:revision>7</cp:revision>
  <dcterms:created xsi:type="dcterms:W3CDTF">2017-03-05T05:37:42Z</dcterms:created>
  <dcterms:modified xsi:type="dcterms:W3CDTF">2017-03-05T06:02:33Z</dcterms:modified>
</cp:coreProperties>
</file>