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3284-472B-42C2-B698-6A4AFAC6800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75AD8-202A-4A7E-B909-A0AC629D4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5AD8-202A-4A7E-B909-A0AC629D49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8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4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9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9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6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8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3635-E65A-4B6D-958F-9E47F5C9E8B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E80D-3EAA-442B-8B66-856138B4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3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художественный фильм </a:t>
            </a:r>
            <a:br>
              <a:rPr lang="ru-RU" dirty="0" smtClean="0"/>
            </a:br>
            <a:r>
              <a:rPr lang="ru-RU" dirty="0" smtClean="0"/>
              <a:t>«Золотой ключик или приключения Буратино»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Ученицы 1 «Б» класса</a:t>
            </a:r>
          </a:p>
          <a:p>
            <a:r>
              <a:rPr lang="ru-RU" dirty="0" smtClean="0"/>
              <a:t>МБОУ СОШ №7</a:t>
            </a:r>
          </a:p>
          <a:p>
            <a:r>
              <a:rPr lang="ru-RU" dirty="0" err="1" smtClean="0"/>
              <a:t>Шарафуллиной</a:t>
            </a:r>
            <a:r>
              <a:rPr lang="ru-RU" dirty="0" smtClean="0"/>
              <a:t> Венеры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83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«Золотой ключик или приключения Буратино»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3883"/>
            <a:ext cx="10515600" cy="42930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Мне очень понравился этот весёлый и задорный фильм. В нём очень много песен и смешных ситуаций. Этот художественный фильм был создан и издан в </a:t>
            </a:r>
            <a:r>
              <a:rPr lang="ru-RU" dirty="0" smtClean="0"/>
              <a:t>1975 </a:t>
            </a:r>
            <a:r>
              <a:rPr lang="ru-RU" dirty="0" smtClean="0"/>
              <a:t>году, как продолжение </a:t>
            </a:r>
            <a:r>
              <a:rPr lang="ru-RU" dirty="0"/>
              <a:t>известной старой </a:t>
            </a:r>
            <a:r>
              <a:rPr lang="ru-RU" dirty="0" smtClean="0"/>
              <a:t>сказки режиссёром Леонидом Нечаевым.</a:t>
            </a:r>
          </a:p>
          <a:p>
            <a:r>
              <a:rPr lang="ru-RU" dirty="0" smtClean="0"/>
              <a:t> </a:t>
            </a:r>
            <a:r>
              <a:rPr lang="ru-RU" dirty="0"/>
              <a:t>История Буратино представлена в фильме как смелый ироничный мюзикл, отличающийся удивительным весельем. Леонид Нечаев создал свою версию известной сказки, сохранив при этом и букву, и дух первоисточника. Мюзикл, одна из лучших работ композитора Алексея Рыбникова в кино, будет не раз ставиться во многих театрах страны и выходить в разных версиях на пластинках (японцы купили и перевели все песни из этой картины). Картину купила 91 страна. По мотивам сказки </a:t>
            </a:r>
            <a:r>
              <a:rPr lang="ru-RU" dirty="0" err="1"/>
              <a:t>А.Н.Толстого</a:t>
            </a:r>
            <a:r>
              <a:rPr lang="ru-RU" dirty="0"/>
              <a:t> «Золотой ключик, или Приключения Буратино».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124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/>
          <a:p>
            <a:r>
              <a:rPr lang="ru-RU" dirty="0" smtClean="0"/>
              <a:t> В фильме снимались знаменитые актеры: </a:t>
            </a:r>
            <a:r>
              <a:rPr lang="ru-RU" dirty="0"/>
              <a:t>Дмитрий Иосифов, Татьяна Проценко, Роман </a:t>
            </a:r>
            <a:r>
              <a:rPr lang="ru-RU" dirty="0" err="1"/>
              <a:t>Столкарц</a:t>
            </a:r>
            <a:r>
              <a:rPr lang="ru-RU" dirty="0"/>
              <a:t>, Томас </a:t>
            </a:r>
            <a:r>
              <a:rPr lang="ru-RU" dirty="0" err="1"/>
              <a:t>Аугустинас</a:t>
            </a:r>
            <a:r>
              <a:rPr lang="ru-RU" dirty="0"/>
              <a:t>, Григорий </a:t>
            </a:r>
            <a:r>
              <a:rPr lang="ru-RU" dirty="0" err="1"/>
              <a:t>Светлорусов</a:t>
            </a:r>
            <a:r>
              <a:rPr lang="ru-RU" dirty="0"/>
              <a:t>, Николай Гринько, Юрий Катин-Ярцев, </a:t>
            </a:r>
            <a:r>
              <a:rPr lang="ru-RU" dirty="0" err="1"/>
              <a:t>Рина</a:t>
            </a:r>
            <a:r>
              <a:rPr lang="ru-RU" dirty="0"/>
              <a:t> Зеленая, Владимир Этуш, Ролан Быков, Елена </a:t>
            </a:r>
            <a:r>
              <a:rPr lang="ru-RU" dirty="0" err="1"/>
              <a:t>Санаева</a:t>
            </a:r>
            <a:r>
              <a:rPr lang="ru-RU" dirty="0"/>
              <a:t>, Владимир </a:t>
            </a:r>
            <a:r>
              <a:rPr lang="ru-RU" dirty="0" smtClean="0"/>
              <a:t>Басов.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3" y="388344"/>
            <a:ext cx="5216487" cy="59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413" y="457200"/>
            <a:ext cx="6172200" cy="571499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Описание: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Старый мастер Джузеппе вырезал из дерева забавного мальчика и назвал его Буратино. Деревянный мальчик ожил, но прежде чем он станет настоящим человеком, ему предстоит пройти через множество испытаний и приключений. Доброта, смелость и находчивость помогут Буратино победить жестокость и алчность, найти бескорыстных и верных </a:t>
            </a:r>
            <a:r>
              <a:rPr lang="ru-RU" dirty="0" smtClean="0"/>
              <a:t>друзей.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5379" y="5257800"/>
            <a:ext cx="3214419" cy="470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5" y="455822"/>
            <a:ext cx="4885941" cy="58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0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198" y="484742"/>
            <a:ext cx="9885802" cy="599317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     Замечательный </a:t>
            </a:r>
            <a:r>
              <a:rPr lang="ru-RU" sz="3200" b="1" dirty="0"/>
              <a:t>детский фильм по мотивам сказки </a:t>
            </a:r>
            <a:r>
              <a:rPr lang="ru-RU" sz="3200" b="1" dirty="0" err="1"/>
              <a:t>А.Н.Толстого</a:t>
            </a:r>
            <a:r>
              <a:rPr lang="ru-RU" sz="3200" b="1" dirty="0"/>
              <a:t> "Золотой ключик или приключения Буратино" с участием звёзд советского </a:t>
            </a:r>
            <a:r>
              <a:rPr lang="ru-RU" sz="3200" b="1" dirty="0" smtClean="0"/>
              <a:t>экрана.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Роль </a:t>
            </a:r>
            <a:r>
              <a:rPr lang="ru-RU" sz="3200" b="1" dirty="0"/>
              <a:t>черепахи </a:t>
            </a:r>
            <a:r>
              <a:rPr lang="ru-RU" sz="3200" b="1" dirty="0" err="1"/>
              <a:t>Тортилы</a:t>
            </a:r>
            <a:r>
              <a:rPr lang="ru-RU" sz="3200" b="1" dirty="0"/>
              <a:t> Нечаев предлагал поначалу Фаине Раневской, но та, едва услышав, что фильм сниматься будет в Белоруссии, заявила, что согласна сниматься, только если съёмки будут проходить в подъезде </a:t>
            </a:r>
            <a:r>
              <a:rPr lang="ru-RU" sz="3200" b="1" dirty="0" smtClean="0"/>
              <a:t>её дома.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- Диму </a:t>
            </a:r>
            <a:r>
              <a:rPr lang="ru-RU" sz="3200" b="1" dirty="0" err="1"/>
              <a:t>Иосифова</a:t>
            </a:r>
            <a:r>
              <a:rPr lang="ru-RU" sz="3200" b="1" dirty="0"/>
              <a:t> (Буратино) режиссёр Нечаев случайно увидел на катке. Заработная плата юного актера составляла 100 рублей в месяц.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77928"/>
            <a:ext cx="9144000" cy="7987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10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4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- Таню Проценко (Мальвина) помощница режиссёра нашла в поезде. В отличие от других детей-актёров, она была москвичка (все остальные дети — из городов Белоруссии).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- Ролан Быков (кот </a:t>
            </a:r>
            <a:r>
              <a:rPr lang="ru-RU" sz="3600" dirty="0" err="1">
                <a:latin typeface="+mn-lt"/>
              </a:rPr>
              <a:t>Базилио</a:t>
            </a:r>
            <a:r>
              <a:rPr lang="ru-RU" sz="3600" dirty="0">
                <a:latin typeface="+mn-lt"/>
              </a:rPr>
              <a:t>) и Елена </a:t>
            </a:r>
            <a:r>
              <a:rPr lang="ru-RU" sz="3600" dirty="0" err="1">
                <a:latin typeface="+mn-lt"/>
              </a:rPr>
              <a:t>Санаева</a:t>
            </a:r>
            <a:r>
              <a:rPr lang="ru-RU" sz="3600" dirty="0">
                <a:latin typeface="+mn-lt"/>
              </a:rPr>
              <a:t> (лиса Алиса) в то время были муж и жена. Также это первый фильм, где они снялись вместе.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- В песне черепахи </a:t>
            </a:r>
            <a:r>
              <a:rPr lang="ru-RU" sz="3600" dirty="0" err="1">
                <a:latin typeface="+mn-lt"/>
              </a:rPr>
              <a:t>Тортилы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Рина</a:t>
            </a:r>
            <a:r>
              <a:rPr lang="ru-RU" sz="3600" dirty="0">
                <a:latin typeface="+mn-lt"/>
              </a:rPr>
              <a:t> Зелёная не поёт второй куплет, так как в нём упоминался её возраст.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- Для киностудии «</a:t>
            </a:r>
            <a:r>
              <a:rPr lang="ru-RU" sz="3600" dirty="0" err="1">
                <a:latin typeface="+mn-lt"/>
              </a:rPr>
              <a:t>Беларусьфильм</a:t>
            </a:r>
            <a:r>
              <a:rPr lang="ru-RU" sz="3600" dirty="0">
                <a:latin typeface="+mn-lt"/>
              </a:rPr>
              <a:t>» это был первый фильм снятый для детей. До этого на ней снимали в основном военные фильмы.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10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1011" y="1859340"/>
            <a:ext cx="111600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      Музыкально-теоретический </a:t>
            </a:r>
            <a:r>
              <a:rPr lang="ru-RU" sz="3200" dirty="0">
                <a:solidFill>
                  <a:srgbClr val="000000"/>
                </a:solidFill>
              </a:rPr>
              <a:t>анализ предполагает освещение широкого круга вопросов, связанных с определением формы произведения, ее соотношения с формой текста, жанровой основы, ладо-тонального плана, особенностей гармонического языка, мелодических, </a:t>
            </a:r>
            <a:r>
              <a:rPr lang="ru-RU" sz="3200" dirty="0" err="1">
                <a:solidFill>
                  <a:srgbClr val="000000"/>
                </a:solidFill>
              </a:rPr>
              <a:t>фразировочных</a:t>
            </a:r>
            <a:r>
              <a:rPr lang="ru-RU" sz="3200" dirty="0">
                <a:solidFill>
                  <a:srgbClr val="000000"/>
                </a:solidFill>
              </a:rPr>
              <a:t>, темпо-ритмических особенностей, фактуры, динамики, соотношения хоровой партитуры с сопровождением и связи музыки с поэтическим текстом.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8293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257</Words>
  <Application>Microsoft Office PowerPoint</Application>
  <PresentationFormat>Широкоэкранный</PresentationFormat>
  <Paragraphs>13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на художественный фильм  «Золотой ключик или приключения Буратино»</vt:lpstr>
      <vt:lpstr>«Золотой ключик или приключения Буратино»</vt:lpstr>
      <vt:lpstr>Презентация PowerPoint</vt:lpstr>
      <vt:lpstr>Презентация PowerPoint</vt:lpstr>
      <vt:lpstr>     Замечательный детский фильм по мотивам сказки А.Н.Толстого "Золотой ключик или приключения Буратино" с участием звёзд советского экрана. Роль черепахи Тортилы Нечаев предлагал поначалу Фаине Раневской, но та, едва услышав, что фильм сниматься будет в Белоруссии, заявила, что согласна сниматься, только если съёмки будут проходить в подъезде её дома.  - Диму Иосифова (Буратино) режиссёр Нечаев случайно увидел на катке. Заработная плата юного актера составляла 100 рублей в месяц. </vt:lpstr>
      <vt:lpstr>- Таню Проценко (Мальвина) помощница режиссёра нашла в поезде. В отличие от других детей-актёров, она была москвичка (все остальные дети — из городов Белоруссии). - Ролан Быков (кот Базилио) и Елена Санаева (лиса Алиса) в то время были муж и жена. Также это первый фильм, где они снялись вместе. - В песне черепахи Тортилы Рина Зелёная не поёт второй куплет, так как в нём упоминался её возраст. - Для киностудии «Беларусьфильм» это был первый фильм снятый для детей. До этого на ней снимали в основном военные фильмы.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художественный фильм  «Про Красную Шапочку»</dc:title>
  <dc:creator>Ляйсан Шарафуллина</dc:creator>
  <cp:lastModifiedBy>Ляйсан Шарафуллина</cp:lastModifiedBy>
  <cp:revision>13</cp:revision>
  <dcterms:created xsi:type="dcterms:W3CDTF">2016-11-04T20:17:39Z</dcterms:created>
  <dcterms:modified xsi:type="dcterms:W3CDTF">2017-03-05T18:21:02Z</dcterms:modified>
</cp:coreProperties>
</file>