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700" r:id="rId4"/>
  </p:sldMasterIdLst>
  <p:notesMasterIdLst>
    <p:notesMasterId r:id="rId15"/>
  </p:notesMasterIdLst>
  <p:sldIdLst>
    <p:sldId id="257" r:id="rId5"/>
    <p:sldId id="262" r:id="rId6"/>
    <p:sldId id="265" r:id="rId7"/>
    <p:sldId id="263" r:id="rId8"/>
    <p:sldId id="264" r:id="rId9"/>
    <p:sldId id="266" r:id="rId10"/>
    <p:sldId id="260" r:id="rId11"/>
    <p:sldId id="261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88" autoAdjust="0"/>
    <p:restoredTop sz="94676" autoAdjust="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82756-8384-4763-913B-21CC622D1F9E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A28AA-04DC-4733-8BBB-E0EF163DB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767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767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E4558EC4-AC77-45A0-B10B-67A16855D37B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01F3CEB-6B60-406E-959C-07BDF9A0A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F3CEB-6B60-406E-959C-07BDF9A0A3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558EC4-AC77-45A0-B10B-67A16855D37B}" type="datetimeFigureOut">
              <a:rPr lang="ru-RU" smtClean="0"/>
              <a:pPr/>
              <a:t>07.05.2013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F3CEB-6B60-406E-959C-07BDF9A0A3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558EC4-AC77-45A0-B10B-67A16855D37B}" type="datetimeFigureOut">
              <a:rPr lang="ru-RU" smtClean="0"/>
              <a:pPr/>
              <a:t>07.05.2013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9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4010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4011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39216-67EB-42B7-860A-8A989224C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A3579-B328-4A94-AABB-C004E0516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F4C32-0430-49E4-8831-31D52A882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FB0F0-8EB6-4522-A9FC-F06D0E264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F34AE-F831-46FC-AB30-5150059D3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78A6C-95D8-4861-BE97-6ECFFB91B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23735-6A47-42A8-A402-4C913E5F3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A6F04-98D6-4F00-A3BA-29364381E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F3CEB-6B60-406E-959C-07BDF9A0A3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558EC4-AC77-45A0-B10B-67A16855D37B}" type="datetimeFigureOut">
              <a:rPr lang="ru-RU" smtClean="0"/>
              <a:pPr/>
              <a:t>07.05.2013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CB03-BF65-4FBE-A208-DAB111305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677E6-DF7D-47C0-8699-44313F333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E0202-697A-4510-83E9-FD8C468A2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A181-266D-4781-A961-0C182428E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9BC18-2F3B-4C42-AD2F-60BD5A07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4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6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2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3075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3076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977AFC-EF39-46D3-9C9F-DE70A286A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01D03-A43A-4424-BA55-2E1212398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7AFBA-2DB9-4FB1-8673-7320D5A08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20F58-4A70-478B-86A7-2908FEB19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28B36-9D4B-47D6-84D3-D45F29CC8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F3CEB-6B60-406E-959C-07BDF9A0A3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558EC4-AC77-45A0-B10B-67A16855D37B}" type="datetimeFigureOut">
              <a:rPr lang="ru-RU" smtClean="0"/>
              <a:pPr/>
              <a:t>07.05.2013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84ABB-17F0-487C-BCB3-93E1251A3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C090F-9F72-4336-BC4A-7E5E614D1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4F19D-3EC0-4031-843B-99BFCF560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F0191-1C71-4FB8-B1A1-7CABFE43E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26D39-C281-4B7F-B962-4FFA82372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7B01A-9CF3-42E4-A596-8135243A5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5613" y="1598613"/>
            <a:ext cx="8226425" cy="4497387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B7ED0-5557-4132-8CE7-A7D16F94E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E5D54-48B5-4093-8382-C7BD84AD3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B87B5-D754-462F-BBE2-7B6C1F8D7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C1C8F-1618-4D54-AF61-0A73ABAED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F3CEB-6B60-406E-959C-07BDF9A0A3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558EC4-AC77-45A0-B10B-67A16855D37B}" type="datetimeFigureOut">
              <a:rPr lang="ru-RU" smtClean="0"/>
              <a:pPr/>
              <a:t>07.05.2013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E4240-7AE5-407C-9D33-4334AE105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76651-A2FA-46BF-A9F1-DB2DC9606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5F2A6-1520-4F08-8373-661F3EB5F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7015E-E324-46EF-A5F2-16E266B0F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E996D-3AE6-41F0-8510-EB127ABE7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1CC26-BBBA-49B3-9472-90215BC3B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6AA81-2F79-4EEA-A1B3-2B4F7F18B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3F5E1-8978-4838-AA2B-CCEF5D5BE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DB81D-D8D9-4C4A-ABD6-2002144E0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F3CEB-6B60-406E-959C-07BDF9A0A3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558EC4-AC77-45A0-B10B-67A16855D37B}" type="datetimeFigureOut">
              <a:rPr lang="ru-RU" smtClean="0"/>
              <a:pPr/>
              <a:t>07.05.2013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F3CEB-6B60-406E-959C-07BDF9A0A3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558EC4-AC77-45A0-B10B-67A16855D37B}" type="datetimeFigureOut">
              <a:rPr lang="ru-RU" smtClean="0"/>
              <a:pPr/>
              <a:t>07.05.2013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F3CEB-6B60-406E-959C-07BDF9A0A3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558EC4-AC77-45A0-B10B-67A16855D37B}" type="datetimeFigureOut">
              <a:rPr lang="ru-RU" smtClean="0"/>
              <a:pPr/>
              <a:t>07.05.2013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F3CEB-6B60-406E-959C-07BDF9A0A3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558EC4-AC77-45A0-B10B-67A16855D37B}" type="datetimeFigureOut">
              <a:rPr lang="ru-RU" smtClean="0"/>
              <a:pPr/>
              <a:t>07.05.2013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F3CEB-6B60-406E-959C-07BDF9A0A3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558EC4-AC77-45A0-B10B-67A16855D37B}" type="datetimeFigureOut">
              <a:rPr lang="ru-RU" smtClean="0"/>
              <a:pPr/>
              <a:t>07.05.2013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662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664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4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665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01F3CEB-6B60-406E-959C-07BDF9A0A3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665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E4558EC4-AC77-45A0-B10B-67A16855D37B}" type="datetimeFigureOut">
              <a:rPr lang="ru-RU" smtClean="0"/>
              <a:pPr/>
              <a:t>07.05.2013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3277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77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77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77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77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77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77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77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77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78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78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78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78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78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78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78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78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78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78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79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79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79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79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79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79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79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79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79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79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80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80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80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80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0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0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0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0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0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0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1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1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1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1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1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1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1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1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1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1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2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2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2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2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2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2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2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2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2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2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3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3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3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3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3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3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3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3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3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3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4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4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4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4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4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4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4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4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4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4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5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5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5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5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5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5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5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5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5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5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6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6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6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6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6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6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6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6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6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6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7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7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7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7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7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7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7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7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7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7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8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8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8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8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8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8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8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8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8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8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9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9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9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9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9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9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9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9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9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9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0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0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0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0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0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0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0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0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0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0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1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1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1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1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1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1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1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1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1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1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2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2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2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2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2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2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2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2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2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2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3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3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3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3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3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3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3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3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3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3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4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4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4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4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4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4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4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4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4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4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5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5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5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5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5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5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5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5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5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5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6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6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6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6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6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6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6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6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6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6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7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7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7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7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7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7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7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7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7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7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8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8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8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8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8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98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2986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0E45A3A-7993-47FC-BCE7-B386EBCCA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2987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988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989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990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41987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41989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990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991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992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993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994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995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996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997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998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999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00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01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02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03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04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05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06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07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08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09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10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11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12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13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4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42015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16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17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18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19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20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21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22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23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24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25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26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27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28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29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5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42031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32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6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2034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35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36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37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38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39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40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41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42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42043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44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45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46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47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48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49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50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205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205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05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05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9FA2723-C205-487F-AD67-1BEED3A33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2055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4449AF1-CE10-4F5C-933B-65E3ACF7B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0%D1%80%D1%8C%D0%B5%D1%82%D0%B5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ru.wikipedia.org/wiki/%D0%9D%D1%8C%D1%8E-%D0%99%D0%BE%D1%80%D0%BA" TargetMode="External"/><Relationship Id="rId4" Type="http://schemas.openxmlformats.org/officeDocument/2006/relationships/hyperlink" Target="http://ru.wikipedia.org/wiki/1866_%D0%B3%D0%BE%D0%B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/>
              <a:t>Мюзикл</a:t>
            </a:r>
            <a:endParaRPr lang="ru-RU" sz="6600" dirty="0"/>
          </a:p>
        </p:txBody>
      </p:sp>
      <p:pic>
        <p:nvPicPr>
          <p:cNvPr id="3" name="Рисунок 2" descr="Krasavitsa-i-chudovische_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00174"/>
            <a:ext cx="3286148" cy="4572032"/>
          </a:xfrm>
          <a:prstGeom prst="rect">
            <a:avLst/>
          </a:prstGeom>
        </p:spPr>
      </p:pic>
      <p:pic>
        <p:nvPicPr>
          <p:cNvPr id="4" name="Рисунок 3" descr="723185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571612"/>
            <a:ext cx="3359500" cy="44291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Что такое мюзикл?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b="1" dirty="0" err="1" smtClean="0"/>
              <a:t>Мю́зикл</a:t>
            </a:r>
            <a:r>
              <a:rPr lang="ru-RU" sz="2400" dirty="0" smtClean="0"/>
              <a:t>  (иногда называется </a:t>
            </a:r>
            <a:r>
              <a:rPr lang="ru-RU" sz="2400" i="1" dirty="0" smtClean="0"/>
              <a:t>музыкальной комедией</a:t>
            </a:r>
            <a:r>
              <a:rPr lang="ru-RU" sz="2400" dirty="0" smtClean="0"/>
              <a:t>) — музыкально-сценическое произведение, в котором переплетаются диалоги, песни, музыка, важную роль играет хореография</a:t>
            </a:r>
            <a:endParaRPr lang="ru-RU" sz="2400" dirty="0"/>
          </a:p>
        </p:txBody>
      </p:sp>
      <p:pic>
        <p:nvPicPr>
          <p:cNvPr id="7" name="Содержимое 6" descr="2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182" y="785794"/>
            <a:ext cx="4429156" cy="478634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cdd017fa16efe3d495c29addec010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Зарождение </a:t>
            </a:r>
            <a:r>
              <a:rPr lang="ru-RU" sz="3200" dirty="0" smtClean="0"/>
              <a:t>мюзикла</a:t>
            </a:r>
            <a:endParaRPr lang="ru-RU" sz="3200" dirty="0"/>
          </a:p>
        </p:txBody>
      </p:sp>
      <p:pic>
        <p:nvPicPr>
          <p:cNvPr id="5" name="Содержимое 4" descr="kras_jpg_12899033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000108"/>
            <a:ext cx="5111750" cy="42862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 smtClean="0"/>
              <a:t>Предшественниками мюзикла были множество легких жанров, где смешались шоу </a:t>
            </a:r>
            <a:r>
              <a:rPr lang="ru-RU" sz="1800" dirty="0" smtClean="0">
                <a:hlinkClick r:id="rId3" tooltip="Варьете"/>
              </a:rPr>
              <a:t>варьете</a:t>
            </a:r>
            <a:r>
              <a:rPr lang="ru-RU" sz="1800" dirty="0" smtClean="0"/>
              <a:t>, французский балет и драматические интерлюдии. В сентябре </a:t>
            </a:r>
            <a:r>
              <a:rPr lang="ru-RU" sz="1800" dirty="0" smtClean="0">
                <a:hlinkClick r:id="rId4" tooltip="1866 год"/>
              </a:rPr>
              <a:t>1866 года</a:t>
            </a:r>
            <a:r>
              <a:rPr lang="ru-RU" sz="1800" dirty="0" smtClean="0"/>
              <a:t> на сцене </a:t>
            </a:r>
            <a:r>
              <a:rPr lang="ru-RU" sz="1800" dirty="0" smtClean="0">
                <a:hlinkClick r:id="rId5" tooltip="Нью-Йорк"/>
              </a:rPr>
              <a:t>Нью-Йорка</a:t>
            </a:r>
            <a:r>
              <a:rPr lang="ru-RU" sz="1800" dirty="0" smtClean="0"/>
              <a:t> прошла постановка «</a:t>
            </a:r>
            <a:r>
              <a:rPr lang="ru-RU" sz="1800" dirty="0" err="1" smtClean="0"/>
              <a:t>Black</a:t>
            </a:r>
            <a:r>
              <a:rPr lang="ru-RU" sz="1800" dirty="0" smtClean="0"/>
              <a:t> </a:t>
            </a:r>
            <a:r>
              <a:rPr lang="ru-RU" sz="1800" dirty="0" err="1" smtClean="0"/>
              <a:t>Crook</a:t>
            </a:r>
            <a:r>
              <a:rPr lang="ru-RU" sz="1800" dirty="0" smtClean="0"/>
              <a:t>», где сплетались романтический балет, мелодрама и другие жанры. Именно она считается исходной точкой нового жанра.</a:t>
            </a:r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Содержание(сюжет, образы действующих лиц, идейное содержание) играет в мюзикле большую роль , поэтому мюзикл, в отличие от оперы и оперетты, как правило, принято исполнять на языке, понятном зрителю</a:t>
            </a:r>
            <a:endParaRPr lang="ru-RU" sz="2400" dirty="0"/>
          </a:p>
        </p:txBody>
      </p:sp>
      <p:pic>
        <p:nvPicPr>
          <p:cNvPr id="4" name="Содержимое 3" descr="premera_myzikla_graf_orl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785926"/>
            <a:ext cx="6572296" cy="428628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785794"/>
            <a:ext cx="7772400" cy="714380"/>
          </a:xfrm>
        </p:spPr>
        <p:txBody>
          <a:bodyPr/>
          <a:lstStyle/>
          <a:p>
            <a:r>
              <a:rPr lang="ru-RU" dirty="0" smtClean="0"/>
              <a:t>Популярные мюзиклы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371600" y="4786322"/>
            <a:ext cx="6400800" cy="852478"/>
          </a:xfrm>
        </p:spPr>
        <p:txBody>
          <a:bodyPr/>
          <a:lstStyle/>
          <a:p>
            <a:r>
              <a:rPr lang="ru-RU" sz="4000" dirty="0" smtClean="0"/>
              <a:t>«Кошки» 1981</a:t>
            </a:r>
            <a:endParaRPr lang="ru-RU" sz="4000" dirty="0"/>
          </a:p>
        </p:txBody>
      </p:sp>
      <p:pic>
        <p:nvPicPr>
          <p:cNvPr id="4" name="Рисунок 3" descr="40736528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857364"/>
            <a:ext cx="5476875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«Чикаго»1975</a:t>
            </a:r>
            <a:endParaRPr lang="ru-RU" dirty="0"/>
          </a:p>
        </p:txBody>
      </p:sp>
      <p:pic>
        <p:nvPicPr>
          <p:cNvPr id="4" name="Содержимое 3" descr="ea076c52c42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5374" y="1600200"/>
            <a:ext cx="3573252" cy="45307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«Звуки музыки» 1965</a:t>
            </a:r>
            <a:endParaRPr lang="ru-RU" dirty="0"/>
          </a:p>
        </p:txBody>
      </p:sp>
      <p:pic>
        <p:nvPicPr>
          <p:cNvPr id="4" name="Содержимое 3" descr="00000042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428736"/>
            <a:ext cx="3398044" cy="4530725"/>
          </a:xfrm>
        </p:spPr>
      </p:pic>
      <p:pic>
        <p:nvPicPr>
          <p:cNvPr id="5" name="Рисунок 4" descr="mu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1928802"/>
            <a:ext cx="4071946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«Моя прекрасная леди» 1956</a:t>
            </a:r>
            <a:endParaRPr lang="ru-RU" dirty="0"/>
          </a:p>
        </p:txBody>
      </p:sp>
      <p:pic>
        <p:nvPicPr>
          <p:cNvPr id="6" name="Содержимое 5" descr="moya-prekrasnaya-ledi--my-fair-lady-1964-hdtvrip-ot-kinoreaktor-sheikn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600200"/>
            <a:ext cx="3452419" cy="45307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очк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prezentaciya__na_temu_socialnaya_opasnost_alkogolizma.</Template>
  <TotalTime>57</TotalTime>
  <Words>72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Занавес</vt:lpstr>
      <vt:lpstr>Точки</vt:lpstr>
      <vt:lpstr>Сетка с тенью</vt:lpstr>
      <vt:lpstr>Текстура</vt:lpstr>
      <vt:lpstr>Мюзикл</vt:lpstr>
      <vt:lpstr>Что такое мюзикл?</vt:lpstr>
      <vt:lpstr>Слайд 3</vt:lpstr>
      <vt:lpstr>Зарождение мюзикла</vt:lpstr>
      <vt:lpstr>Содержание(сюжет, образы действующих лиц, идейное содержание) играет в мюзикле большую роль , поэтому мюзикл, в отличие от оперы и оперетты, как правило, принято исполнять на языке, понятном зрителю</vt:lpstr>
      <vt:lpstr>Популярные мюзиклы</vt:lpstr>
      <vt:lpstr>«Чикаго»1975</vt:lpstr>
      <vt:lpstr>«Звуки музыки» 1965</vt:lpstr>
      <vt:lpstr>«Моя прекрасная леди» 1956</vt:lpstr>
      <vt:lpstr> </vt:lpstr>
    </vt:vector>
  </TitlesOfParts>
  <Company>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Senator</dc:creator>
  <cp:lastModifiedBy>кабинет 5</cp:lastModifiedBy>
  <cp:revision>7</cp:revision>
  <dcterms:created xsi:type="dcterms:W3CDTF">2013-03-27T14:44:22Z</dcterms:created>
  <dcterms:modified xsi:type="dcterms:W3CDTF">2013-05-07T13:44:15Z</dcterms:modified>
</cp:coreProperties>
</file>