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62" r:id="rId6"/>
    <p:sldId id="261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y-hit.org/star/135468/" TargetMode="External"/><Relationship Id="rId13" Type="http://schemas.openxmlformats.org/officeDocument/2006/relationships/hyperlink" Target="https://my-hit.org/star/92198/" TargetMode="External"/><Relationship Id="rId3" Type="http://schemas.openxmlformats.org/officeDocument/2006/relationships/hyperlink" Target="https://my-hit.org/star/98284/" TargetMode="External"/><Relationship Id="rId7" Type="http://schemas.openxmlformats.org/officeDocument/2006/relationships/hyperlink" Target="https://my-hit.org/star/141569/" TargetMode="External"/><Relationship Id="rId12" Type="http://schemas.openxmlformats.org/officeDocument/2006/relationships/hyperlink" Target="https://my-hit.org/star/4984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y-hit.org/star/141568/" TargetMode="External"/><Relationship Id="rId11" Type="http://schemas.openxmlformats.org/officeDocument/2006/relationships/hyperlink" Target="https://my-hit.org/star/57998/" TargetMode="External"/><Relationship Id="rId5" Type="http://schemas.openxmlformats.org/officeDocument/2006/relationships/hyperlink" Target="https://my-hit.org/star/141567/" TargetMode="External"/><Relationship Id="rId15" Type="http://schemas.openxmlformats.org/officeDocument/2006/relationships/hyperlink" Target="https://my-hit.org/star/67522/" TargetMode="External"/><Relationship Id="rId10" Type="http://schemas.openxmlformats.org/officeDocument/2006/relationships/hyperlink" Target="https://my-hit.org/star/97301/" TargetMode="External"/><Relationship Id="rId4" Type="http://schemas.openxmlformats.org/officeDocument/2006/relationships/hyperlink" Target="https://my-hit.org/star/141285/" TargetMode="External"/><Relationship Id="rId9" Type="http://schemas.openxmlformats.org/officeDocument/2006/relationships/hyperlink" Target="https://my-hit.org/star/141570/" TargetMode="External"/><Relationship Id="rId14" Type="http://schemas.openxmlformats.org/officeDocument/2006/relationships/hyperlink" Target="https://my-hit.org/star/7251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459432"/>
            <a:ext cx="7772400" cy="1470025"/>
          </a:xfrm>
        </p:spPr>
        <p:txBody>
          <a:bodyPr/>
          <a:lstStyle/>
          <a:p>
            <a:r>
              <a:rPr lang="ru-RU" dirty="0" smtClean="0"/>
              <a:t>«Приключения Буратино»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6743" y="1196752"/>
            <a:ext cx="4755657" cy="396044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Приключения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49" y="1412776"/>
            <a:ext cx="2283810" cy="33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4389" y="121485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 издания - 1975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4389" y="1560590"/>
            <a:ext cx="31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Режиссер – Леонид Нечаев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80357" y="1925926"/>
            <a:ext cx="493605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 ролях: </a:t>
            </a:r>
            <a:r>
              <a:rPr lang="ru-RU" sz="1600" dirty="0"/>
              <a:t> </a:t>
            </a:r>
            <a:r>
              <a:rPr lang="ru-RU" sz="1600" dirty="0">
                <a:hlinkClick r:id="rId3"/>
              </a:rPr>
              <a:t>Дмитрий </a:t>
            </a:r>
            <a:r>
              <a:rPr lang="ru-RU" sz="1600" dirty="0" smtClean="0">
                <a:hlinkClick r:id="rId3"/>
              </a:rPr>
              <a:t>Иосифов</a:t>
            </a:r>
            <a:r>
              <a:rPr lang="ru-RU" sz="1600" dirty="0"/>
              <a:t> </a:t>
            </a:r>
            <a:r>
              <a:rPr lang="ru-RU" sz="1600" dirty="0" smtClean="0"/>
              <a:t>(Буратино)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dirty="0">
                <a:hlinkClick r:id="rId4"/>
              </a:rPr>
              <a:t>Татьяна </a:t>
            </a:r>
            <a:r>
              <a:rPr lang="ru-RU" sz="1600" dirty="0" smtClean="0">
                <a:hlinkClick r:id="rId4"/>
              </a:rPr>
              <a:t>Проценко</a:t>
            </a:r>
            <a:r>
              <a:rPr lang="ru-RU" sz="1600" dirty="0" smtClean="0"/>
              <a:t> (Мальвина),</a:t>
            </a:r>
            <a:r>
              <a:rPr lang="ru-RU" sz="1600" dirty="0"/>
              <a:t> </a:t>
            </a:r>
            <a:r>
              <a:rPr lang="ru-RU" sz="1600" dirty="0">
                <a:hlinkClick r:id="rId5"/>
              </a:rPr>
              <a:t>Роман </a:t>
            </a:r>
            <a:r>
              <a:rPr lang="ru-RU" sz="1600" dirty="0" err="1" smtClean="0">
                <a:hlinkClick r:id="rId5"/>
              </a:rPr>
              <a:t>Столкарц</a:t>
            </a:r>
            <a:r>
              <a:rPr lang="ru-RU" sz="1600" dirty="0" smtClean="0"/>
              <a:t> ( Пьеро),</a:t>
            </a:r>
            <a:r>
              <a:rPr lang="ru-RU" sz="1600" dirty="0"/>
              <a:t> </a:t>
            </a:r>
            <a:r>
              <a:rPr lang="ru-RU" sz="1600" dirty="0">
                <a:hlinkClick r:id="rId6"/>
              </a:rPr>
              <a:t>Томас </a:t>
            </a:r>
            <a:r>
              <a:rPr lang="ru-RU" sz="1600" dirty="0" err="1" smtClean="0">
                <a:hlinkClick r:id="rId6"/>
              </a:rPr>
              <a:t>Аугустинас</a:t>
            </a:r>
            <a:r>
              <a:rPr lang="ru-RU" sz="1600" dirty="0" smtClean="0"/>
              <a:t> (</a:t>
            </a:r>
            <a:r>
              <a:rPr lang="ru-RU" sz="1600" dirty="0" err="1" smtClean="0"/>
              <a:t>Артемон</a:t>
            </a:r>
            <a:r>
              <a:rPr lang="ru-RU" sz="1600" dirty="0" smtClean="0"/>
              <a:t>),</a:t>
            </a:r>
            <a:r>
              <a:rPr lang="ru-RU" sz="1600" dirty="0"/>
              <a:t> </a:t>
            </a:r>
            <a:r>
              <a:rPr lang="ru-RU" sz="1600" dirty="0">
                <a:hlinkClick r:id="rId7"/>
              </a:rPr>
              <a:t>Григорий </a:t>
            </a:r>
            <a:r>
              <a:rPr lang="ru-RU" sz="1600" dirty="0" err="1" smtClean="0">
                <a:hlinkClick r:id="rId7"/>
              </a:rPr>
              <a:t>Светлорусов</a:t>
            </a:r>
            <a:r>
              <a:rPr lang="ru-RU" sz="1600" dirty="0" smtClean="0"/>
              <a:t> (</a:t>
            </a:r>
            <a:r>
              <a:rPr lang="ru-RU" sz="1600" dirty="0" err="1" smtClean="0"/>
              <a:t>Арлекино</a:t>
            </a:r>
            <a:r>
              <a:rPr lang="ru-RU" sz="1600" dirty="0" smtClean="0"/>
              <a:t>),</a:t>
            </a:r>
            <a:r>
              <a:rPr lang="ru-RU" sz="1600" dirty="0"/>
              <a:t> </a:t>
            </a:r>
            <a:r>
              <a:rPr lang="ru-RU" sz="1600" dirty="0">
                <a:hlinkClick r:id="rId8"/>
              </a:rPr>
              <a:t>Николай </a:t>
            </a:r>
            <a:r>
              <a:rPr lang="ru-RU" sz="1600" dirty="0" smtClean="0">
                <a:hlinkClick r:id="rId8"/>
              </a:rPr>
              <a:t>Гринько</a:t>
            </a:r>
            <a:r>
              <a:rPr lang="ru-RU" sz="1600" dirty="0" smtClean="0"/>
              <a:t> (Папа Карло),</a:t>
            </a:r>
            <a:r>
              <a:rPr lang="ru-RU" sz="1600" dirty="0"/>
              <a:t> </a:t>
            </a:r>
            <a:r>
              <a:rPr lang="ru-RU" sz="1600" dirty="0">
                <a:hlinkClick r:id="rId9"/>
              </a:rPr>
              <a:t>Юрий </a:t>
            </a:r>
            <a:r>
              <a:rPr lang="ru-RU" sz="1600" dirty="0" smtClean="0">
                <a:hlinkClick r:id="rId9"/>
              </a:rPr>
              <a:t>Катин-Ярцев</a:t>
            </a:r>
            <a:r>
              <a:rPr lang="ru-RU" sz="1600" dirty="0" smtClean="0"/>
              <a:t> (Джузеппе),</a:t>
            </a:r>
            <a:r>
              <a:rPr lang="ru-RU" sz="1600" dirty="0"/>
              <a:t> </a:t>
            </a:r>
            <a:r>
              <a:rPr lang="ru-RU" sz="1600" dirty="0" err="1">
                <a:hlinkClick r:id="rId10"/>
              </a:rPr>
              <a:t>Рина</a:t>
            </a:r>
            <a:r>
              <a:rPr lang="ru-RU" sz="1600" dirty="0">
                <a:hlinkClick r:id="rId10"/>
              </a:rPr>
              <a:t> </a:t>
            </a:r>
            <a:r>
              <a:rPr lang="ru-RU" sz="1600" dirty="0" smtClean="0">
                <a:hlinkClick r:id="rId10"/>
              </a:rPr>
              <a:t>Зеленая</a:t>
            </a:r>
            <a:r>
              <a:rPr lang="ru-RU" sz="1600" dirty="0" smtClean="0"/>
              <a:t> (черепаха </a:t>
            </a:r>
            <a:r>
              <a:rPr lang="ru-RU" sz="1600" dirty="0" err="1" smtClean="0"/>
              <a:t>Тортилла</a:t>
            </a:r>
            <a:r>
              <a:rPr lang="ru-RU" sz="1600" dirty="0" smtClean="0"/>
              <a:t>),</a:t>
            </a:r>
            <a:r>
              <a:rPr lang="ru-RU" sz="1600" dirty="0"/>
              <a:t> </a:t>
            </a:r>
            <a:r>
              <a:rPr lang="ru-RU" sz="1600" dirty="0">
                <a:hlinkClick r:id="rId11"/>
              </a:rPr>
              <a:t>Владимир </a:t>
            </a:r>
            <a:r>
              <a:rPr lang="ru-RU" sz="1600" dirty="0" smtClean="0">
                <a:hlinkClick r:id="rId11"/>
              </a:rPr>
              <a:t>Этуш</a:t>
            </a:r>
            <a:r>
              <a:rPr lang="ru-RU" sz="1600" dirty="0" smtClean="0"/>
              <a:t> (Карабас-</a:t>
            </a:r>
            <a:r>
              <a:rPr lang="ru-RU" sz="1600" dirty="0" err="1" smtClean="0"/>
              <a:t>Барабас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dirty="0">
                <a:hlinkClick r:id="rId12"/>
              </a:rPr>
              <a:t>Ролан </a:t>
            </a:r>
            <a:r>
              <a:rPr lang="ru-RU" sz="1600" dirty="0" smtClean="0">
                <a:hlinkClick r:id="rId12"/>
              </a:rPr>
              <a:t>Быков</a:t>
            </a:r>
            <a:r>
              <a:rPr lang="ru-RU" sz="1600" dirty="0" smtClean="0"/>
              <a:t>(Кот </a:t>
            </a:r>
            <a:r>
              <a:rPr lang="ru-RU" sz="1600" dirty="0" err="1" smtClean="0"/>
              <a:t>Базилио</a:t>
            </a:r>
            <a:r>
              <a:rPr lang="ru-RU" sz="1600" dirty="0" smtClean="0"/>
              <a:t>),</a:t>
            </a:r>
            <a:r>
              <a:rPr lang="ru-RU" sz="1600" dirty="0"/>
              <a:t> </a:t>
            </a:r>
            <a:r>
              <a:rPr lang="ru-RU" sz="1600" dirty="0">
                <a:hlinkClick r:id="rId13"/>
              </a:rPr>
              <a:t>Елена </a:t>
            </a:r>
            <a:r>
              <a:rPr lang="ru-RU" sz="1600" dirty="0" err="1" smtClean="0">
                <a:hlinkClick r:id="rId13"/>
              </a:rPr>
              <a:t>Санаева</a:t>
            </a:r>
            <a:r>
              <a:rPr lang="ru-RU" sz="1600" dirty="0" smtClean="0"/>
              <a:t> (Лиса Алиса),</a:t>
            </a:r>
            <a:r>
              <a:rPr lang="ru-RU" sz="1600" dirty="0"/>
              <a:t> </a:t>
            </a:r>
            <a:r>
              <a:rPr lang="ru-RU" sz="1600" dirty="0">
                <a:hlinkClick r:id="rId14"/>
              </a:rPr>
              <a:t>Владимир </a:t>
            </a:r>
            <a:r>
              <a:rPr lang="ru-RU" sz="1600" dirty="0" smtClean="0">
                <a:hlinkClick r:id="rId14"/>
              </a:rPr>
              <a:t>Басов</a:t>
            </a:r>
            <a:r>
              <a:rPr lang="ru-RU" sz="1600" dirty="0" smtClean="0"/>
              <a:t> (</a:t>
            </a:r>
            <a:r>
              <a:rPr lang="ru-RU" sz="1600" dirty="0" err="1" smtClean="0"/>
              <a:t>Дуремар</a:t>
            </a:r>
            <a:r>
              <a:rPr lang="ru-RU" sz="1600" dirty="0" smtClean="0"/>
              <a:t>),</a:t>
            </a:r>
            <a:r>
              <a:rPr lang="ru-RU" sz="1600" dirty="0"/>
              <a:t> </a:t>
            </a:r>
            <a:r>
              <a:rPr lang="ru-RU" sz="1600" dirty="0" err="1">
                <a:hlinkClick r:id="rId15"/>
              </a:rPr>
              <a:t>Баадур</a:t>
            </a:r>
            <a:r>
              <a:rPr lang="ru-RU" sz="1600" dirty="0">
                <a:hlinkClick r:id="rId15"/>
              </a:rPr>
              <a:t> </a:t>
            </a:r>
            <a:r>
              <a:rPr lang="ru-RU" sz="1600" dirty="0" err="1" smtClean="0">
                <a:hlinkClick r:id="rId15"/>
              </a:rPr>
              <a:t>Цуладзе</a:t>
            </a:r>
            <a:r>
              <a:rPr lang="ru-RU" sz="1600" dirty="0"/>
              <a:t> </a:t>
            </a:r>
            <a:r>
              <a:rPr lang="ru-RU" sz="1600" dirty="0" smtClean="0"/>
              <a:t>(хозяин харчевни «Трех Пескарей»)</a:t>
            </a:r>
            <a:endParaRPr lang="ru-RU" sz="1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65245" cy="120248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Анализ </a:t>
            </a:r>
            <a:r>
              <a:rPr lang="ru-RU" sz="4000" dirty="0" smtClean="0"/>
              <a:t>песни «Буратино»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6615837" cy="4382301"/>
          </a:xfrm>
        </p:spPr>
        <p:txBody>
          <a:bodyPr>
            <a:normAutofit/>
          </a:bodyPr>
          <a:lstStyle/>
          <a:p>
            <a:r>
              <a:rPr lang="ru-RU" sz="2000" b="1" dirty="0"/>
              <a:t>Песня Буратино</a:t>
            </a:r>
            <a:r>
              <a:rPr lang="ru-RU" sz="2000" dirty="0"/>
              <a:t> – озорное музыкальное произведение о маленьком, но очень находчивом Мальчишке, выструганном из полена. </a:t>
            </a:r>
            <a:r>
              <a:rPr lang="ru-RU" sz="2000" dirty="0" smtClean="0"/>
              <a:t>Слушатели будут </a:t>
            </a:r>
            <a:r>
              <a:rPr lang="ru-RU" sz="2000" dirty="0"/>
              <a:t>очарованы этой зажигательной мелодией, созданной талантливейшим детским композитором А. Рыбниковым на слова не менее выдающегося автора поэтических текстов для детей Ю. </a:t>
            </a:r>
            <a:r>
              <a:rPr lang="ru-RU" sz="2000" dirty="0" err="1"/>
              <a:t>Энтина</a:t>
            </a:r>
            <a:r>
              <a:rPr lang="ru-RU" sz="2000" dirty="0"/>
              <a:t>. Детская песня Буратино из кинофильма «Приключения </a:t>
            </a:r>
            <a:r>
              <a:rPr lang="ru-RU" sz="2000" dirty="0" smtClean="0"/>
              <a:t>Буратино» позволит </a:t>
            </a:r>
            <a:r>
              <a:rPr lang="ru-RU" sz="2000" dirty="0"/>
              <a:t>проникнуться бушующей энергией и зарядится позитивом. </a:t>
            </a:r>
            <a:endParaRPr lang="ru-RU" sz="2000" dirty="0"/>
          </a:p>
        </p:txBody>
      </p:sp>
      <p:pic>
        <p:nvPicPr>
          <p:cNvPr id="1026" name="Picture 2" descr="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16" y="4221088"/>
            <a:ext cx="1512168" cy="17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6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6196405" cy="3603812"/>
          </a:xfrm>
        </p:spPr>
        <p:txBody>
          <a:bodyPr/>
          <a:lstStyle/>
          <a:p>
            <a:r>
              <a:rPr lang="ru-RU" dirty="0" smtClean="0"/>
              <a:t>Больше всего понравилась песня-танец </a:t>
            </a:r>
            <a:r>
              <a:rPr lang="ru-RU" dirty="0"/>
              <a:t>лисы Алисы и кота </a:t>
            </a:r>
            <a:r>
              <a:rPr lang="ru-RU" dirty="0" err="1" smtClean="0"/>
              <a:t>Базилио</a:t>
            </a:r>
            <a:r>
              <a:rPr lang="ru-RU" dirty="0" smtClean="0"/>
              <a:t>. Потому что, хорошая музыка и песня нормальная.</a:t>
            </a:r>
            <a:endParaRPr lang="ru-RU" dirty="0"/>
          </a:p>
        </p:txBody>
      </p:sp>
      <p:pic>
        <p:nvPicPr>
          <p:cNvPr id="2050" name="Picture 2" descr="http://prazdnik-sam.ru/deti/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858336" cy="30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588" y="1412776"/>
            <a:ext cx="6196405" cy="3603812"/>
          </a:xfrm>
        </p:spPr>
        <p:txBody>
          <a:bodyPr/>
          <a:lstStyle/>
          <a:p>
            <a:r>
              <a:rPr lang="ru-RU" dirty="0" smtClean="0"/>
              <a:t>Я бы хотел сыграть роль кота </a:t>
            </a:r>
            <a:r>
              <a:rPr lang="ru-RU" dirty="0" err="1" smtClean="0"/>
              <a:t>Базилио</a:t>
            </a:r>
            <a:r>
              <a:rPr lang="ru-RU" dirty="0" smtClean="0"/>
              <a:t>. Потому что, мне он своеобразно одет и у него очень крутые очки.</a:t>
            </a:r>
            <a:endParaRPr lang="ru-RU" dirty="0"/>
          </a:p>
        </p:txBody>
      </p:sp>
      <p:pic>
        <p:nvPicPr>
          <p:cNvPr id="3074" name="Picture 2" descr="http://go2.imgsmail.ru/imgpreview?key=7bb387fde059591f&amp;mb=imgdb_preview_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3260"/>
            <a:ext cx="3168352" cy="26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36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</TotalTime>
  <Words>64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«Приключения Буратино»</vt:lpstr>
      <vt:lpstr>Анализ песни «Буратино»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«Приключения Буратино»</dc:title>
  <dc:creator>777</dc:creator>
  <cp:lastModifiedBy>777</cp:lastModifiedBy>
  <cp:revision>7</cp:revision>
  <dcterms:created xsi:type="dcterms:W3CDTF">2017-03-03T15:03:46Z</dcterms:created>
  <dcterms:modified xsi:type="dcterms:W3CDTF">2017-03-04T09:52:28Z</dcterms:modified>
</cp:coreProperties>
</file>