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Дистанционная Акмуллинская олимпиада по музыке Республики Башкортостан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6805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800" dirty="0" smtClean="0">
                <a:solidFill>
                  <a:schemeClr val="accent1"/>
                </a:solidFill>
              </a:rPr>
              <a:t>Музыка в семье искусств</a:t>
            </a:r>
          </a:p>
          <a:p>
            <a:pPr algn="ctr"/>
            <a:r>
              <a:rPr lang="en-US" sz="3800" dirty="0" smtClean="0">
                <a:solidFill>
                  <a:schemeClr val="accent1"/>
                </a:solidFill>
              </a:rPr>
              <a:t>III</a:t>
            </a:r>
            <a:r>
              <a:rPr lang="ru-RU" sz="3800" dirty="0" smtClean="0">
                <a:solidFill>
                  <a:schemeClr val="accent1"/>
                </a:solidFill>
              </a:rPr>
              <a:t> тур. Проблемно-практический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5800" dirty="0" smtClean="0">
                <a:solidFill>
                  <a:schemeClr val="accent1"/>
                </a:solidFill>
              </a:rPr>
              <a:t>Приключения Буратино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pPr algn="l"/>
            <a:r>
              <a:rPr lang="ru-RU" sz="3000" dirty="0" smtClean="0">
                <a:solidFill>
                  <a:schemeClr val="accent1"/>
                </a:solidFill>
              </a:rPr>
              <a:t>			  	Выполнила</a:t>
            </a:r>
          </a:p>
          <a:p>
            <a:pPr algn="l"/>
            <a:r>
              <a:rPr lang="ru-RU" sz="3000" dirty="0">
                <a:solidFill>
                  <a:schemeClr val="accent1"/>
                </a:solidFill>
              </a:rPr>
              <a:t>	</a:t>
            </a:r>
            <a:r>
              <a:rPr lang="ru-RU" sz="3000" dirty="0" smtClean="0">
                <a:solidFill>
                  <a:schemeClr val="accent1"/>
                </a:solidFill>
              </a:rPr>
              <a:t>			ученица 4 д класса</a:t>
            </a:r>
          </a:p>
          <a:p>
            <a:pPr algn="l"/>
            <a:r>
              <a:rPr lang="ru-RU" sz="3000" dirty="0" smtClean="0">
                <a:solidFill>
                  <a:schemeClr val="accent1"/>
                </a:solidFill>
              </a:rPr>
              <a:t>			               МБОУ СОШ № 7</a:t>
            </a:r>
          </a:p>
          <a:p>
            <a:pPr algn="l"/>
            <a:r>
              <a:rPr lang="ru-RU" sz="3000" dirty="0" smtClean="0">
                <a:solidFill>
                  <a:schemeClr val="accent1"/>
                </a:solidFill>
              </a:rPr>
              <a:t> 			  	г. Туймазы </a:t>
            </a:r>
          </a:p>
          <a:p>
            <a:pPr algn="l"/>
            <a:r>
              <a:rPr lang="ru-RU" sz="3000" dirty="0" smtClean="0">
                <a:solidFill>
                  <a:schemeClr val="accent1"/>
                </a:solidFill>
              </a:rPr>
              <a:t>			               Фаррахова Арина</a:t>
            </a:r>
            <a:endParaRPr lang="ru-RU" sz="3000" dirty="0">
              <a:solidFill>
                <a:schemeClr val="accent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Песня </a:t>
            </a:r>
            <a:r>
              <a:rPr lang="ru-RU" dirty="0"/>
              <a:t>К</a:t>
            </a:r>
            <a:r>
              <a:rPr lang="ru-RU" dirty="0" smtClean="0"/>
              <a:t>арабаса Барабаса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07942"/>
            <a:ext cx="4038600" cy="30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dirty="0" smtClean="0"/>
              <a:t>Музыка звучит отрывисто, угрожающе. </a:t>
            </a:r>
          </a:p>
          <a:p>
            <a:pPr marL="0" indent="0" algn="just">
              <a:buNone/>
            </a:pPr>
            <a:r>
              <a:rPr lang="ru-RU" dirty="0" smtClean="0"/>
              <a:t>Регистр средний, темп быстрый, ритм энергичный, динамика </a:t>
            </a:r>
            <a:r>
              <a:rPr lang="en-US" dirty="0" smtClean="0"/>
              <a:t>Forte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Песня Пауков и Буратино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Музыка звучит устрашающе, слышны отрывистые, пугающие ноты. Регистр низкий, темп постоянно ускоряется, динамика </a:t>
            </a:r>
            <a:r>
              <a:rPr lang="en-US" dirty="0" smtClean="0"/>
              <a:t>Forte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«Поле Чудес»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Медленное начало сменяется более быстрой средней частью. И так на протяжении всей песни. Регистр средний, темп медленный, сменяется быстрым, динамика </a:t>
            </a:r>
            <a:r>
              <a:rPr lang="en-US" dirty="0" smtClean="0"/>
              <a:t>Meccoforte</a:t>
            </a:r>
            <a:r>
              <a:rPr lang="ru-RU" dirty="0" smtClean="0"/>
              <a:t>, ритм одинаковой длительности.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3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Песня черепахи </a:t>
            </a:r>
            <a:r>
              <a:rPr lang="ru-RU" dirty="0" err="1" smtClean="0"/>
              <a:t>Тортиллы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885281"/>
            <a:ext cx="2819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Инструменты звучат медленно, протяжно, ностальгически. Черепаха грустит об ушедшей молодости, детстве. Регистр средний, тембр теплый, темп медленный (</a:t>
            </a:r>
            <a:r>
              <a:rPr lang="en-US" dirty="0" smtClean="0"/>
              <a:t>Andante</a:t>
            </a:r>
            <a:r>
              <a:rPr lang="ru-RU" dirty="0" smtClean="0"/>
              <a:t>), динамика </a:t>
            </a:r>
            <a:r>
              <a:rPr lang="en-US" dirty="0" smtClean="0"/>
              <a:t>Meccoforte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9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Пьеро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Грустная нежная музыка в начале, затем сменяется более быстрой, вселяющей надежду. Музыка выражает чувства Пьеро к Мальвине, показывает их трогательность и хрупкость. Регистр средний, тембр теплый, темп умеренный </a:t>
            </a:r>
            <a:r>
              <a:rPr lang="en-US" dirty="0" smtClean="0"/>
              <a:t>Andantino</a:t>
            </a:r>
            <a:r>
              <a:rPr lang="ru-RU" dirty="0" smtClean="0"/>
              <a:t>, динамика </a:t>
            </a:r>
            <a:r>
              <a:rPr lang="en-US" dirty="0" smtClean="0"/>
              <a:t>Piano</a:t>
            </a:r>
            <a:r>
              <a:rPr lang="ru-RU" dirty="0" smtClean="0"/>
              <a:t>, ритм одинаковой длительности, лад переменный.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1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Мои любимые песни из фильма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Это конечно же «Песня Буратино». Заводная </a:t>
            </a:r>
            <a:r>
              <a:rPr lang="ru-RU" dirty="0"/>
              <a:t>финальная композиция дарит положительные эмоции и </a:t>
            </a:r>
            <a:r>
              <a:rPr lang="ru-RU" dirty="0" smtClean="0"/>
              <a:t>надолго врезается </a:t>
            </a:r>
            <a:r>
              <a:rPr lang="ru-RU" dirty="0"/>
              <a:t>в память. Даже если маленький ребенок еще не полностью осознает суть фильма, то веселый припев «Бу! Ра! Ти! Но!» он быстро запоминает, а затем и напевает его. </a:t>
            </a:r>
            <a:r>
              <a:rPr lang="ru-RU" dirty="0" smtClean="0"/>
              <a:t>Песня </a:t>
            </a:r>
            <a:r>
              <a:rPr lang="ru-RU" dirty="0"/>
              <a:t>настолько положительная и заводная, что даже взрослым захочется подпевать</a:t>
            </a:r>
            <a:r>
              <a:rPr lang="ru-RU" dirty="0" smtClean="0"/>
              <a:t>. А  еще мы ставили танец под эту песню в хореографической студии, где я занимаюсь.</a:t>
            </a:r>
          </a:p>
          <a:p>
            <a:pPr marL="0" indent="0" algn="just">
              <a:buNone/>
            </a:pPr>
            <a:r>
              <a:rPr lang="ru-RU" dirty="0" smtClean="0"/>
              <a:t>Еще меня не оставили равнодушной Песня фонарщиков, которая навевает тихую грусть, и Песня Пьеро – ведь она о вечной дружбе и любви.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85921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Какую роль в фильме я хотела бы сыграть?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97994"/>
            <a:ext cx="3250704" cy="24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916832"/>
            <a:ext cx="4608512" cy="48585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Если бы мне предоставили такую возможность, то это была бы </a:t>
            </a:r>
            <a:r>
              <a:rPr lang="ru-RU" sz="1800" dirty="0"/>
              <a:t>роль </a:t>
            </a:r>
            <a:r>
              <a:rPr lang="ru-RU" sz="1800" dirty="0" smtClean="0"/>
              <a:t>Мальвины - девочка </a:t>
            </a:r>
            <a:r>
              <a:rPr lang="ru-RU" sz="1800" dirty="0"/>
              <a:t>с кудрявыми голубыми </a:t>
            </a:r>
            <a:r>
              <a:rPr lang="ru-RU" sz="1800" dirty="0" smtClean="0"/>
              <a:t>волосами, самая </a:t>
            </a:r>
            <a:r>
              <a:rPr lang="ru-RU" sz="1800" dirty="0"/>
              <a:t>красивая кукла из кукольного </a:t>
            </a:r>
            <a:r>
              <a:rPr lang="ru-RU" sz="1800" dirty="0" smtClean="0"/>
              <a:t>театра Карабаса Барабаса. Мальвина </a:t>
            </a:r>
            <a:r>
              <a:rPr lang="ru-RU" sz="1800" dirty="0"/>
              <a:t>сбегает от жестокого Карабаса Барабаса в лес и живет в нём до встречи с Буратино. О ней заботится всё живое, что обитает в лесу: «звери, птицы, и некоторые из насекомых очень полюбили её, — должно быть потому, что она была воспитанная и кроткая девочка… Звери снабжали её всем необходимым для </a:t>
            </a:r>
            <a:r>
              <a:rPr lang="ru-RU" sz="1800" dirty="0" smtClean="0"/>
              <a:t>жизни». Главным  и верным спутником Мальвины является </a:t>
            </a:r>
            <a:r>
              <a:rPr lang="ru-RU" sz="1800" dirty="0"/>
              <a:t>пудель Артемон.</a:t>
            </a:r>
          </a:p>
        </p:txBody>
      </p:sp>
    </p:spTree>
    <p:extLst>
      <p:ext uri="{BB962C8B-B14F-4D97-AF65-F5344CB8AC3E}">
        <p14:creationId xmlns:p14="http://schemas.microsoft.com/office/powerpoint/2010/main" val="35180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Краткая характеристика </a:t>
            </a:r>
            <a:r>
              <a:rPr lang="ru-RU" dirty="0" smtClean="0"/>
              <a:t>фильма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3968" y="1700808"/>
            <a:ext cx="4248472" cy="4104456"/>
          </a:xfrm>
        </p:spPr>
        <p:txBody>
          <a:bodyPr>
            <a:normAutofit fontScale="25000" lnSpcReduction="20000"/>
          </a:bodyPr>
          <a:lstStyle/>
          <a:p>
            <a:endParaRPr lang="ru-RU" sz="6400" b="0" dirty="0" smtClean="0"/>
          </a:p>
          <a:p>
            <a:endParaRPr lang="ru-RU" sz="6400" b="0" dirty="0"/>
          </a:p>
          <a:p>
            <a:endParaRPr lang="ru-RU" sz="6400" b="0" dirty="0" smtClean="0"/>
          </a:p>
          <a:p>
            <a:endParaRPr lang="ru-RU" sz="6400" b="0" dirty="0"/>
          </a:p>
          <a:p>
            <a:r>
              <a:rPr lang="ru-RU" sz="8000" b="0" dirty="0"/>
              <a:t>О</a:t>
            </a:r>
            <a:r>
              <a:rPr lang="ru-RU" sz="8000" b="0" dirty="0" smtClean="0"/>
              <a:t>ригинальное </a:t>
            </a:r>
            <a:r>
              <a:rPr lang="ru-RU" sz="8000" b="0" dirty="0"/>
              <a:t>название:  </a:t>
            </a:r>
            <a:r>
              <a:rPr lang="ru-RU" sz="8000" dirty="0" smtClean="0"/>
              <a:t>Приключения </a:t>
            </a:r>
            <a:r>
              <a:rPr lang="ru-RU" sz="8000" dirty="0"/>
              <a:t>Буратино</a:t>
            </a:r>
          </a:p>
          <a:p>
            <a:r>
              <a:rPr lang="ru-RU" sz="8000" b="0" dirty="0"/>
              <a:t>Год </a:t>
            </a:r>
            <a:r>
              <a:rPr lang="ru-RU" sz="8000" b="0" dirty="0" smtClean="0"/>
              <a:t>выхода: 1975</a:t>
            </a:r>
            <a:endParaRPr lang="ru-RU" sz="8000" b="0" dirty="0"/>
          </a:p>
          <a:p>
            <a:r>
              <a:rPr lang="ru-RU" sz="8000" b="0" dirty="0"/>
              <a:t>Страна</a:t>
            </a:r>
            <a:r>
              <a:rPr lang="ru-RU" sz="8000" b="0" dirty="0" smtClean="0"/>
              <a:t>:  СССР</a:t>
            </a:r>
          </a:p>
          <a:p>
            <a:r>
              <a:rPr lang="ru-RU" sz="8000" b="0" dirty="0" smtClean="0"/>
              <a:t>Режиссер: Леонид </a:t>
            </a:r>
            <a:r>
              <a:rPr lang="ru-RU" sz="8000" b="0" dirty="0"/>
              <a:t>Нечаев</a:t>
            </a:r>
          </a:p>
          <a:p>
            <a:pPr algn="just"/>
            <a:r>
              <a:rPr lang="ru-RU" sz="8000" b="0" dirty="0"/>
              <a:t>В </a:t>
            </a:r>
            <a:r>
              <a:rPr lang="ru-RU" sz="8000" b="0" dirty="0" smtClean="0"/>
              <a:t>ролях: Дмитрий </a:t>
            </a:r>
            <a:r>
              <a:rPr lang="ru-RU" sz="8000" b="0" dirty="0"/>
              <a:t>Иосифов, Татьяна Проценко, Роман Столкарц, Томас Аугустинас, Гриша Светлорусов, Николай Гринько, Юрий Катин-Ярцев, Рина Зелёная, Владимир Этуш, Ролан Быков, Елена Санаева, Владимир Басов ст., Баадур </a:t>
            </a:r>
            <a:r>
              <a:rPr lang="ru-RU" sz="8000" b="0" dirty="0" smtClean="0"/>
              <a:t>Цуладзе.</a:t>
            </a:r>
            <a:endParaRPr lang="ru-RU" sz="8000" b="0" dirty="0"/>
          </a:p>
          <a:p>
            <a:r>
              <a:rPr lang="ru-RU" sz="8000" b="0" dirty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286049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Замечательная экранизация сказки про озорного деревянного мальчишку Буратино и его друзей. Непоседа, везде сующий свой длинный нос, найдет однажды золотой ключик. Какую волшебную дверь открывает этот ключ? Куда заведет Буратино жажда приключений? Поможет ли ему его смелость и смекалка вырваться из лап злодеев Карабаса-Барабаса, Дуремара и хитрой парочки лисы Алисы и кота Базилио? Сможет ли отыскать заветную дверь? Удивительный юмор, чудесная музыка Рыбникова, песни, которые поют и взрослые и дети, юные актёры и мэтры отечественного кинематографа делают этот сказочный фильм живым, интересным и незабываемым. Экранизация произведения Алексея Николаевича Толстого...</a:t>
            </a:r>
          </a:p>
        </p:txBody>
      </p:sp>
    </p:spTree>
    <p:extLst>
      <p:ext uri="{BB962C8B-B14F-4D97-AF65-F5344CB8AC3E}">
        <p14:creationId xmlns:p14="http://schemas.microsoft.com/office/powerpoint/2010/main" val="40020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Песня Буратино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 smtClean="0"/>
              <a:t>Пожалуй, одна из самых моих любимых детских песен. Веселая, задорная, заводная, так и хочется пуститься в пляс</a:t>
            </a:r>
            <a:r>
              <a:rPr lang="ru-RU" sz="2200" dirty="0"/>
              <a:t>. Куплеты </a:t>
            </a:r>
            <a:r>
              <a:rPr lang="ru-RU" sz="2200" dirty="0" smtClean="0"/>
              <a:t>в этой песне </a:t>
            </a:r>
            <a:r>
              <a:rPr lang="ru-RU" sz="2200" dirty="0"/>
              <a:t>некие загадки («Кто доброй сказкой входит в дом?..» и т. д.), а припев-</a:t>
            </a:r>
            <a:r>
              <a:rPr lang="ru-RU" sz="2200" dirty="0" err="1"/>
              <a:t>кричалка</a:t>
            </a:r>
            <a:r>
              <a:rPr lang="ru-RU" sz="2200" dirty="0"/>
              <a:t> — </a:t>
            </a:r>
            <a:r>
              <a:rPr lang="ru-RU" sz="2200" dirty="0" smtClean="0"/>
              <a:t>ответ.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 smtClean="0"/>
              <a:t>Регистр высокий, тембр легкий, светлый, мелодическая линия волнообразная, лад мажорный, темп быстрый, динамика сильная (</a:t>
            </a:r>
            <a:r>
              <a:rPr lang="en-US" sz="2200" dirty="0" smtClean="0"/>
              <a:t>Forte</a:t>
            </a:r>
            <a:r>
              <a:rPr lang="ru-RU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129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фонарщиков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Красивая музыка, в которой слышна светлая надежда. Слышен перезвон, как будто фонарики тихо качаются на ветру.</a:t>
            </a:r>
          </a:p>
          <a:p>
            <a:pPr marL="0" indent="0" algn="just">
              <a:buNone/>
            </a:pPr>
            <a:r>
              <a:rPr lang="ru-RU" dirty="0" smtClean="0"/>
              <a:t>Средний регистр, тембр теплый прозрачный, темп медленный </a:t>
            </a:r>
            <a:r>
              <a:rPr lang="en-US" dirty="0" smtClean="0"/>
              <a:t>Andante</a:t>
            </a:r>
            <a:r>
              <a:rPr lang="ru-RU" dirty="0" smtClean="0"/>
              <a:t>, динамика </a:t>
            </a:r>
            <a:r>
              <a:rPr lang="en-US" dirty="0" smtClean="0"/>
              <a:t>Meccoforte</a:t>
            </a:r>
            <a:r>
              <a:rPr lang="ru-RU" dirty="0" smtClean="0"/>
              <a:t>, мелодия ровная.</a:t>
            </a:r>
          </a:p>
        </p:txBody>
      </p:sp>
    </p:spTree>
    <p:extLst>
      <p:ext uri="{BB962C8B-B14F-4D97-AF65-F5344CB8AC3E}">
        <p14:creationId xmlns:p14="http://schemas.microsoft.com/office/powerpoint/2010/main" val="10383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папы </a:t>
            </a:r>
            <a:r>
              <a:rPr lang="ru-RU" dirty="0"/>
              <a:t>К</a:t>
            </a:r>
            <a:r>
              <a:rPr lang="ru-RU" dirty="0" smtClean="0"/>
              <a:t>арло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44105"/>
            <a:ext cx="4038600" cy="293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Тихая, светлая музыка. Настроение этой песни задают инструменты, которые звучат в проигрышах. Средний регистр, тембр медленный, ритм умеренный, динамика </a:t>
            </a:r>
            <a:r>
              <a:rPr lang="en-US" dirty="0" smtClean="0"/>
              <a:t>Piano</a:t>
            </a:r>
            <a:r>
              <a:rPr lang="ru-RU" dirty="0" smtClean="0"/>
              <a:t>, лад минорный.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Песня кукол «Страшный Карабас»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Музыка в этой песне звучит устрашающе, как бы предупреждая об опасности. Средний регистр, темп быстрый, ритм энергичный, динамика </a:t>
            </a:r>
            <a:r>
              <a:rPr lang="en-US" dirty="0" smtClean="0"/>
              <a:t>Forte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дуремара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Особенностью песни является построение на контрасте мрачного песнопения дуремара и дразнящих его лягушек. Низкий регистр, тембр плотный, темп медленный чередуется быстрым, динамика сильная, ритм разной длительности.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4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Песня-танец лисы Алисы </a:t>
            </a:r>
            <a:br>
              <a:rPr lang="ru-RU" dirty="0" smtClean="0"/>
            </a:br>
            <a:r>
              <a:rPr lang="ru-RU" dirty="0" smtClean="0"/>
              <a:t>и кота Базилио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06484"/>
            <a:ext cx="4038600" cy="30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Потрясающий дуэт кота Базилио и лисы Алисы о жадинах</a:t>
            </a:r>
            <a:r>
              <a:rPr lang="ru-RU" dirty="0"/>
              <a:t> и</a:t>
            </a:r>
            <a:r>
              <a:rPr lang="ru-RU" dirty="0" smtClean="0"/>
              <a:t> хвастунах. Динамичная, напористая музыка. Регистр средний. Темп быстрый, Ритм энергичный, динамика </a:t>
            </a:r>
            <a:r>
              <a:rPr lang="en-US" dirty="0" smtClean="0"/>
              <a:t>Forte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6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344</TotalTime>
  <Words>808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Дистанционная Акмуллинская олимпиада по музыке Республики Башкортостан </vt:lpstr>
      <vt:lpstr>Краткая характеристика фильма </vt:lpstr>
      <vt:lpstr>Презентация PowerPoint</vt:lpstr>
      <vt:lpstr>Песня Буратино</vt:lpstr>
      <vt:lpstr>Песня фонарщиков</vt:lpstr>
      <vt:lpstr>Песня папы Карло</vt:lpstr>
      <vt:lpstr>Песня кукол «Страшный Карабас»</vt:lpstr>
      <vt:lpstr>Песня дуремара</vt:lpstr>
      <vt:lpstr>Песня-танец лисы Алисы  и кота Базилио</vt:lpstr>
      <vt:lpstr>Песня Карабаса Барабаса</vt:lpstr>
      <vt:lpstr>Песня Пауков и Буратино</vt:lpstr>
      <vt:lpstr>Песня «Поле Чудес»</vt:lpstr>
      <vt:lpstr>Песня черепахи Тортиллы</vt:lpstr>
      <vt:lpstr>Песня Пьеро</vt:lpstr>
      <vt:lpstr>Мои любимые песни из фильма</vt:lpstr>
      <vt:lpstr>Какую роль в фильме я хотела бы сыграть?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Акмуллинская олимпиада по музыке Республики Башкортостан</dc:title>
  <dc:creator>Зиля</dc:creator>
  <cp:lastModifiedBy>Зиля</cp:lastModifiedBy>
  <cp:revision>22</cp:revision>
  <dcterms:created xsi:type="dcterms:W3CDTF">2017-03-05T11:16:01Z</dcterms:created>
  <dcterms:modified xsi:type="dcterms:W3CDTF">2017-03-05T17:15:01Z</dcterms:modified>
</cp:coreProperties>
</file>