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7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3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00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6194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389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171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186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61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8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9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60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7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43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54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38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54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10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DC685DC-535F-4CDD-BE6F-A4B81D61514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F82AF-F4FA-4736-A8B1-758AEBA1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631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37013" y="1447799"/>
            <a:ext cx="8825658" cy="3329581"/>
          </a:xfrm>
        </p:spPr>
        <p:txBody>
          <a:bodyPr/>
          <a:lstStyle/>
          <a:p>
            <a:r>
              <a:rPr lang="ru-RU" dirty="0" smtClean="0"/>
              <a:t>Приключение           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22270" y="4777380"/>
            <a:ext cx="8825658" cy="861420"/>
          </a:xfrm>
        </p:spPr>
        <p:txBody>
          <a:bodyPr/>
          <a:lstStyle/>
          <a:p>
            <a:r>
              <a:rPr lang="ru-RU" i="1" dirty="0" smtClean="0"/>
              <a:t>Мюзикл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82113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43" y="531585"/>
            <a:ext cx="2667000" cy="1905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669" y="531585"/>
            <a:ext cx="2543175" cy="528374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929" y="2627087"/>
            <a:ext cx="1905000" cy="164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5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39288" y="224135"/>
            <a:ext cx="107869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Фильм Приключения Буратино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832" y="1266763"/>
            <a:ext cx="288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Фильм снят в 1975 году.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16001" y="1980471"/>
            <a:ext cx="1058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Актеры</a:t>
            </a:r>
            <a:r>
              <a:rPr lang="en-US" dirty="0" smtClean="0"/>
              <a:t>:</a:t>
            </a:r>
            <a:r>
              <a:rPr lang="ru-RU" dirty="0" err="1" smtClean="0"/>
              <a:t>Д.Иосифрв,В.Этуш</a:t>
            </a:r>
            <a:r>
              <a:rPr lang="ru-RU" dirty="0" smtClean="0"/>
              <a:t>, Р .</a:t>
            </a:r>
            <a:r>
              <a:rPr lang="ru-RU" dirty="0" err="1" smtClean="0"/>
              <a:t>Быков,Е.Санаева,В.Басов,Т.Проценко.Р.Столкрац.Н.Гринько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16001" y="2673003"/>
            <a:ext cx="244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Режесер</a:t>
            </a:r>
            <a:r>
              <a:rPr lang="ru-RU" dirty="0" smtClean="0"/>
              <a:t> Л .Нечаев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1839" y="198845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1-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2832" y="3186989"/>
            <a:ext cx="3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38190" y="3186989"/>
            <a:ext cx="5896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Песни </a:t>
            </a:r>
            <a:r>
              <a:rPr lang="ru-RU" dirty="0" err="1" smtClean="0"/>
              <a:t>быстрые,созвучные,веселые,динамичные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22832" y="39769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422400" y="3976914"/>
            <a:ext cx="843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Понравилась песня Буратино .потому что веселая. </a:t>
            </a:r>
            <a:r>
              <a:rPr lang="ru-RU" dirty="0" err="1" smtClean="0"/>
              <a:t>игривая.подвижная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57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7" y="377371"/>
            <a:ext cx="4876800" cy="4953000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19944"/>
              </p:ext>
            </p:extLst>
          </p:nvPr>
        </p:nvGraphicFramePr>
        <p:xfrm>
          <a:off x="92075" y="92075"/>
          <a:ext cx="116046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Объект упаковщика для оболочки" showAsIcon="1" r:id="rId4" imgW="1161000" imgH="583200" progId="Package">
                  <p:embed/>
                </p:oleObj>
              </mc:Choice>
              <mc:Fallback>
                <p:oleObj name="Объект упаковщика для оболочки" showAsIcon="1" r:id="rId4" imgW="1161000" imgH="5832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160463" cy="58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40286" y="957943"/>
            <a:ext cx="3760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Я бы снилась в роли Буратино.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11143" y="5330371"/>
            <a:ext cx="3869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Выполнила  </a:t>
            </a:r>
            <a:r>
              <a:rPr lang="ru-RU" dirty="0" err="1" smtClean="0"/>
              <a:t>Шиц</a:t>
            </a:r>
            <a:r>
              <a:rPr lang="ru-RU" dirty="0" smtClean="0"/>
              <a:t> Е.С. 3 Д класс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630886" y="5812971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МБОУ СОШ № 7 </a:t>
            </a:r>
            <a:r>
              <a:rPr lang="ru-RU" dirty="0" err="1" smtClean="0"/>
              <a:t>г.Туймазы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49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183</TotalTime>
  <Words>59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Пакет</vt:lpstr>
      <vt:lpstr>Приключение           Буратино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Приключение           Буратино</dc:title>
  <dc:creator>Сергей</dc:creator>
  <cp:lastModifiedBy>Сергей</cp:lastModifiedBy>
  <cp:revision>6</cp:revision>
  <dcterms:created xsi:type="dcterms:W3CDTF">2017-03-05T14:16:13Z</dcterms:created>
  <dcterms:modified xsi:type="dcterms:W3CDTF">2017-03-05T17:20:00Z</dcterms:modified>
</cp:coreProperties>
</file>