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7ED02-8345-4FA5-8F84-E22CC26B8111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EF2B5-44B7-4F8B-AF9F-C9F7433BCA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55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EF2B5-44B7-4F8B-AF9F-C9F7433BCAF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2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Приключения  Буратино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6016" y="4941168"/>
            <a:ext cx="3704456" cy="12016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Выполнил ученик 4 в класса </a:t>
            </a:r>
            <a:r>
              <a:rPr lang="ru-RU" dirty="0"/>
              <a:t>МБОУ СОШ №</a:t>
            </a:r>
            <a:r>
              <a:rPr lang="ru-RU" dirty="0" smtClean="0"/>
              <a:t>7 </a:t>
            </a:r>
            <a:r>
              <a:rPr lang="ru-RU" dirty="0" err="1" smtClean="0"/>
              <a:t>Миргазизов</a:t>
            </a:r>
            <a:r>
              <a:rPr lang="ru-RU" dirty="0" smtClean="0"/>
              <a:t> </a:t>
            </a:r>
            <a:r>
              <a:rPr lang="ru-RU" dirty="0" err="1" smtClean="0"/>
              <a:t>Айдан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64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r>
              <a:rPr lang="ru-RU" dirty="0"/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/>
              <a:t>Беларусьфильм</a:t>
            </a:r>
            <a:r>
              <a:rPr lang="ru-RU" dirty="0"/>
              <a:t>» </a:t>
            </a:r>
            <a:r>
              <a:rPr lang="ru-RU" dirty="0" smtClean="0"/>
              <a:t>в 1975г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en-US" dirty="0" smtClean="0"/>
          </a:p>
          <a:p>
            <a:pPr marL="914400" lvl="2" indent="0">
              <a:buNone/>
            </a:pPr>
            <a:r>
              <a:rPr lang="ru-RU" dirty="0" smtClean="0"/>
              <a:t>Режиссёр</a:t>
            </a:r>
            <a:r>
              <a:rPr lang="en-US" dirty="0" smtClean="0"/>
              <a:t> </a:t>
            </a:r>
            <a:r>
              <a:rPr lang="ru-RU" dirty="0" smtClean="0"/>
              <a:t>Леонид Нечаев</a:t>
            </a:r>
            <a:r>
              <a:rPr lang="en-US" dirty="0" smtClean="0"/>
              <a:t>, </a:t>
            </a:r>
            <a:r>
              <a:rPr lang="en-US" dirty="0"/>
              <a:t>a</a:t>
            </a:r>
            <a:r>
              <a:rPr lang="ru-RU" dirty="0" smtClean="0"/>
              <a:t>втор</a:t>
            </a:r>
            <a:r>
              <a:rPr lang="en-US" dirty="0" smtClean="0"/>
              <a:t>  </a:t>
            </a:r>
            <a:r>
              <a:rPr lang="ru-RU" dirty="0" smtClean="0"/>
              <a:t>сценария</a:t>
            </a:r>
            <a:r>
              <a:rPr lang="en-US" dirty="0" smtClean="0"/>
              <a:t> </a:t>
            </a:r>
            <a:r>
              <a:rPr lang="ru-RU" dirty="0" smtClean="0"/>
              <a:t>Инна </a:t>
            </a:r>
            <a:r>
              <a:rPr lang="ru-RU" dirty="0"/>
              <a:t>Веткина</a:t>
            </a:r>
          </a:p>
          <a:p>
            <a:pPr marL="914400" lvl="2" indent="0">
              <a:buNone/>
            </a:pPr>
            <a:r>
              <a:rPr lang="ru-RU" dirty="0" smtClean="0"/>
              <a:t>В главных</a:t>
            </a:r>
            <a:r>
              <a:rPr lang="en-US" dirty="0" smtClean="0"/>
              <a:t>  </a:t>
            </a:r>
            <a:r>
              <a:rPr lang="ru-RU" dirty="0" smtClean="0"/>
              <a:t>ролях</a:t>
            </a:r>
            <a:r>
              <a:rPr lang="en-US" dirty="0" smtClean="0"/>
              <a:t>:</a:t>
            </a:r>
            <a:r>
              <a:rPr lang="ru-RU" dirty="0"/>
              <a:t>	</a:t>
            </a:r>
          </a:p>
          <a:p>
            <a:pPr marL="914400" lvl="2" indent="0">
              <a:buNone/>
            </a:pPr>
            <a:r>
              <a:rPr lang="ru-RU" dirty="0"/>
              <a:t>Дмитрий Иосифов</a:t>
            </a:r>
          </a:p>
          <a:p>
            <a:pPr marL="914400" lvl="2" indent="0">
              <a:buNone/>
            </a:pPr>
            <a:r>
              <a:rPr lang="ru-RU" dirty="0"/>
              <a:t>Николай Гринько</a:t>
            </a:r>
          </a:p>
          <a:p>
            <a:pPr marL="914400" lvl="2" indent="0">
              <a:buNone/>
            </a:pPr>
            <a:r>
              <a:rPr lang="ru-RU" dirty="0"/>
              <a:t>Юрий Катин-Ярцев</a:t>
            </a:r>
          </a:p>
          <a:p>
            <a:pPr marL="914400" lvl="2" indent="0">
              <a:buNone/>
            </a:pPr>
            <a:r>
              <a:rPr lang="ru-RU" dirty="0"/>
              <a:t>Роман </a:t>
            </a:r>
            <a:r>
              <a:rPr lang="ru-RU" dirty="0" err="1"/>
              <a:t>Столкарц</a:t>
            </a:r>
            <a:endParaRPr lang="ru-RU" dirty="0"/>
          </a:p>
          <a:p>
            <a:pPr marL="914400" lvl="2" indent="0">
              <a:buNone/>
            </a:pPr>
            <a:r>
              <a:rPr lang="ru-RU" dirty="0"/>
              <a:t>Владимир Этуш</a:t>
            </a:r>
          </a:p>
          <a:p>
            <a:pPr marL="914400" lvl="2" indent="0">
              <a:buNone/>
            </a:pPr>
            <a:r>
              <a:rPr lang="ru-RU" dirty="0"/>
              <a:t>Елена </a:t>
            </a:r>
            <a:r>
              <a:rPr lang="ru-RU" dirty="0" err="1"/>
              <a:t>Санаева</a:t>
            </a:r>
            <a:endParaRPr lang="ru-RU" dirty="0"/>
          </a:p>
          <a:p>
            <a:pPr marL="914400" lvl="2" indent="0">
              <a:buNone/>
            </a:pPr>
            <a:r>
              <a:rPr lang="ru-RU" dirty="0"/>
              <a:t>Ролан Быков</a:t>
            </a:r>
          </a:p>
          <a:p>
            <a:pPr marL="914400" lvl="2" indent="0">
              <a:buNone/>
            </a:pPr>
            <a:r>
              <a:rPr lang="ru-RU" dirty="0"/>
              <a:t>Татьяна </a:t>
            </a:r>
            <a:r>
              <a:rPr lang="ru-RU" dirty="0" smtClean="0"/>
              <a:t>Проценко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94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147248" cy="4713387"/>
          </a:xfrm>
        </p:spPr>
        <p:txBody>
          <a:bodyPr/>
          <a:lstStyle/>
          <a:p>
            <a:r>
              <a:rPr lang="ru-RU" dirty="0" smtClean="0"/>
              <a:t>Музыка позитивная</a:t>
            </a:r>
            <a:r>
              <a:rPr lang="en-US" dirty="0" smtClean="0"/>
              <a:t>,</a:t>
            </a:r>
            <a:r>
              <a:rPr lang="ru-RU" dirty="0" smtClean="0"/>
              <a:t>весёлая и энергичная</a:t>
            </a:r>
            <a:r>
              <a:rPr lang="en-US" dirty="0" smtClean="0"/>
              <a:t>.</a:t>
            </a:r>
            <a:r>
              <a:rPr lang="ru-RU" dirty="0" smtClean="0"/>
              <a:t>Темп танцевальный и бодрый</a:t>
            </a:r>
            <a:r>
              <a:rPr lang="en-US" dirty="0" smtClean="0"/>
              <a:t>. </a:t>
            </a:r>
          </a:p>
          <a:p>
            <a:r>
              <a:rPr lang="ru-RU" dirty="0" smtClean="0"/>
              <a:t>Мне больше всего понравились песни Буратино и песня Черепахи </a:t>
            </a:r>
            <a:r>
              <a:rPr lang="ru-RU" dirty="0" err="1" smtClean="0"/>
              <a:t>Тортилы</a:t>
            </a:r>
            <a:r>
              <a:rPr lang="en-US" dirty="0" smtClean="0"/>
              <a:t>,</a:t>
            </a:r>
            <a:r>
              <a:rPr lang="ru-RU" dirty="0" smtClean="0"/>
              <a:t>потому-что они очень смешные и весёлые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Я бы хотел сыграть роль черепахи </a:t>
            </a:r>
            <a:r>
              <a:rPr lang="ru-RU" dirty="0" err="1" smtClean="0"/>
              <a:t>Тортилы</a:t>
            </a:r>
            <a:r>
              <a:rPr lang="en-US" dirty="0" smtClean="0"/>
              <a:t>,</a:t>
            </a:r>
            <a:r>
              <a:rPr lang="ru-RU" dirty="0" smtClean="0"/>
              <a:t>потому-что я люблю черепах</a:t>
            </a:r>
            <a:r>
              <a:rPr lang="en-US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025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104</Words>
  <Application>Microsoft Office PowerPoint</Application>
  <PresentationFormat>Экран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Приключения  Буратино.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Актёры мьюзикла </dc:title>
  <dc:creator>User</dc:creator>
  <cp:lastModifiedBy>User</cp:lastModifiedBy>
  <cp:revision>8</cp:revision>
  <dcterms:created xsi:type="dcterms:W3CDTF">2017-03-05T13:50:12Z</dcterms:created>
  <dcterms:modified xsi:type="dcterms:W3CDTF">2017-03-05T16:38:48Z</dcterms:modified>
</cp:coreProperties>
</file>