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7F90-6D5C-480C-811C-5B8E789DC3BE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7AAF-B431-42A3-A878-046111EAA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44450" y="0"/>
            <a:ext cx="9188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Карло Коллоди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190750" cy="28289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rgbClr val="0000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3055947" cy="44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rgbClr val="B7097D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357563"/>
            <a:ext cx="4829175" cy="30003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 1880 г. Коллоди начинает работу над «Историей </a:t>
            </a:r>
            <a:r>
              <a:rPr lang="ru-RU" b="1" dirty="0" err="1" smtClean="0">
                <a:solidFill>
                  <a:srgbClr val="0000FF"/>
                </a:solidFill>
              </a:rPr>
              <a:t>бураттино</a:t>
            </a:r>
            <a:r>
              <a:rPr lang="ru-RU" b="1" dirty="0" smtClean="0">
                <a:solidFill>
                  <a:srgbClr val="0000FF"/>
                </a:solidFill>
              </a:rPr>
              <a:t>» (</a:t>
            </a:r>
            <a:r>
              <a:rPr lang="ru-RU" b="1" dirty="0" err="1" smtClean="0">
                <a:solidFill>
                  <a:srgbClr val="0000FF"/>
                </a:solidFill>
              </a:rPr>
              <a:t>итал</a:t>
            </a:r>
            <a:r>
              <a:rPr lang="ru-RU" b="1" dirty="0" smtClean="0">
                <a:solidFill>
                  <a:srgbClr val="0000FF"/>
                </a:solidFill>
              </a:rPr>
              <a:t>. </a:t>
            </a:r>
            <a:r>
              <a:rPr lang="ru-RU" b="1" dirty="0" err="1" smtClean="0">
                <a:solidFill>
                  <a:srgbClr val="0000FF"/>
                </a:solidFill>
              </a:rPr>
              <a:t>burattino</a:t>
            </a:r>
            <a:r>
              <a:rPr lang="ru-RU" b="1" dirty="0" smtClean="0">
                <a:solidFill>
                  <a:srgbClr val="0000FF"/>
                </a:solidFill>
              </a:rPr>
              <a:t> — кукла, марионетка) опубликованной по частям в «Газете для детей» (</a:t>
            </a:r>
            <a:r>
              <a:rPr lang="ru-RU" b="1" dirty="0" err="1" smtClean="0">
                <a:solidFill>
                  <a:srgbClr val="0000FF"/>
                </a:solidFill>
              </a:rPr>
              <a:t>Il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Giornale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dei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Bambini</a:t>
            </a:r>
            <a:r>
              <a:rPr lang="ru-RU" b="1" dirty="0" smtClean="0">
                <a:solidFill>
                  <a:srgbClr val="0000FF"/>
                </a:solidFill>
              </a:rPr>
              <a:t>) под названием «Приключения </a:t>
            </a:r>
            <a:r>
              <a:rPr lang="ru-RU" b="1" dirty="0" err="1" smtClean="0">
                <a:solidFill>
                  <a:srgbClr val="0000FF"/>
                </a:solidFill>
              </a:rPr>
              <a:t>Пиноккио</a:t>
            </a:r>
            <a:r>
              <a:rPr lang="ru-RU" b="1" dirty="0" smtClean="0">
                <a:solidFill>
                  <a:srgbClr val="0000FF"/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" name="Picture 5" descr="C:\Documents and Settings\USER\Рабочий стол\skazka\сказки1\пинокки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214438"/>
            <a:ext cx="1390650" cy="20716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0DB"/>
              </a:clrFrom>
              <a:clrTo>
                <a:srgbClr val="FFF0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4025"/>
            <a:ext cx="1081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88438" cy="6858000"/>
          </a:xfrm>
        </p:spPr>
      </p:pic>
      <p:sp>
        <p:nvSpPr>
          <p:cNvPr id="4" name="Блок-схема: процесс 3"/>
          <p:cNvSpPr/>
          <p:nvPr/>
        </p:nvSpPr>
        <p:spPr>
          <a:xfrm>
            <a:off x="4714875" y="2071688"/>
            <a:ext cx="3286125" cy="450056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</a:t>
            </a:r>
            <a:endParaRPr lang="ru-RU" dirty="0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214313" y="214313"/>
            <a:ext cx="8572500" cy="642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143000" y="3857625"/>
            <a:ext cx="607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57500" y="2714625"/>
            <a:ext cx="56435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Повесть-сказка Алексея Николаевича Толстого , написана по мотивам сказки Карло Коллоди «Приключения Пиноккио. История деревянной куклы».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28604"/>
            <a:ext cx="5943421" cy="92333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Золотой ключик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1554" y="1285860"/>
            <a:ext cx="37106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3" y="1857364"/>
            <a:ext cx="8072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Приключения Буратино</a:t>
            </a:r>
          </a:p>
        </p:txBody>
      </p:sp>
      <p:pic>
        <p:nvPicPr>
          <p:cNvPr id="4107" name="Picture 7" descr="7159fae739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15509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Бурати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55756">
            <a:off x="220663" y="2932113"/>
            <a:ext cx="2439987" cy="3492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16580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25400">
            <a:contourClr>
              <a:srgbClr val="0033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358063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3300"/>
                </a:solidFill>
              </a:rPr>
              <a:t>Алексей Толстой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6072188" cy="4500562"/>
          </a:xfrm>
        </p:spPr>
        <p:txBody>
          <a:bodyPr/>
          <a:lstStyle/>
          <a:p>
            <a:r>
              <a:rPr lang="ru-RU" sz="2000" b="1" i="1" smtClean="0"/>
              <a:t>Когда я был маленький,… я читал одну книжку: она называлась «Пиноккио, или Похождения деревянной куклы» (деревянная кукла по-итальянски – буратино)                                                                     Я часто рассказывал моим товарищам … занимательные приключения Буратино. Но так как книжка потерялась, то рассказывал каждый раз по-разному, выдумывая такие похождения, которых в книге совсем и не было.                                                                          Теперь, через много-много лет, я припомнил моего старого друга Буратино и надумал рассказать вам, девочки и мальчики, необычайную историю про этого деревянного               человечка</a:t>
            </a:r>
            <a:r>
              <a:rPr lang="ru-RU" sz="1800" b="1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30300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25400">
            <a:contourClr>
              <a:srgbClr val="229E37"/>
            </a:contourClr>
          </a:sp3d>
        </p:spPr>
      </p:pic>
      <p:pic>
        <p:nvPicPr>
          <p:cNvPr id="6" name="Picture 7" descr="buratin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71942"/>
            <a:ext cx="2025650" cy="2160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0000FF"/>
            </a:contourClr>
          </a:sp3d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0DB"/>
              </a:clrFrom>
              <a:clrTo>
                <a:srgbClr val="FFF0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34025"/>
            <a:ext cx="1081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7159fae739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772816" y="1412776"/>
            <a:ext cx="136815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/>
              <a:t>Главный смысл сказки «Приключения Буратино» состоит в том, что добро всегда побеждает, а зло остается ни с чем. Но для того, чтобы добро победило, надо приложить усилия, действовать, а не сидеть, сложа руки. Сказка учит нас быть целеустремленными и активными в достижении поставленных целей. Также сказка показывает нам, что хитрецы и льстецы – плохие друзья.</a:t>
            </a:r>
          </a:p>
          <a:p>
            <a:pPr fontAlgn="base"/>
            <a:r>
              <a:rPr lang="ru-RU" sz="3200" dirty="0"/>
              <a:t>Мне понравился главный герой сказки, Буратино. Поначалу он был глупым,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непослушным</a:t>
            </a:r>
            <a:r>
              <a:rPr lang="ru-RU" sz="3200" dirty="0"/>
              <a:t> созданием, но те приключения, которые ему довелось пережить, научили его распознавать добро и зло и ценить истинную дружбу.</a:t>
            </a:r>
          </a:p>
          <a:p>
            <a:pPr fontAlgn="base"/>
            <a:r>
              <a:rPr lang="ru-RU" sz="3200" b="1" dirty="0"/>
              <a:t>Какие пословицы подходят к сказке «Золотой ключик или Приключения Буратино»?</a:t>
            </a:r>
          </a:p>
          <a:p>
            <a:pPr fontAlgn="base"/>
            <a:r>
              <a:rPr lang="ru-RU" sz="3200" dirty="0"/>
              <a:t>На хитрецов и льстецов простаки ведутся.</a:t>
            </a:r>
            <a:br>
              <a:rPr lang="ru-RU" sz="3200" dirty="0"/>
            </a:br>
            <a:r>
              <a:rPr lang="ru-RU" sz="3200" dirty="0"/>
              <a:t>Под лежачий камень вода не течет.</a:t>
            </a:r>
            <a:br>
              <a:rPr lang="ru-RU" sz="3200" dirty="0"/>
            </a:br>
            <a:r>
              <a:rPr lang="ru-RU" sz="3200" dirty="0"/>
              <a:t>Дружба крепка не лестью, а честью.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Какие песни понравились больше всего? Почему?</a:t>
            </a:r>
          </a:p>
          <a:p>
            <a:r>
              <a:rPr lang="ru-RU" b="1" dirty="0" smtClean="0"/>
              <a:t>Больше всего понравилась :</a:t>
            </a:r>
          </a:p>
          <a:p>
            <a:pPr>
              <a:buNone/>
            </a:pPr>
            <a:r>
              <a:rPr lang="ru-RU" b="1" dirty="0" smtClean="0"/>
              <a:t>    Песня </a:t>
            </a:r>
            <a:r>
              <a:rPr lang="ru-RU" b="1" dirty="0" err="1" smtClean="0"/>
              <a:t>Дуремара</a:t>
            </a:r>
            <a:r>
              <a:rPr lang="ru-RU" b="1" dirty="0" smtClean="0"/>
              <a:t> - "Приключения Буратино</a:t>
            </a:r>
          </a:p>
          <a:p>
            <a:r>
              <a:rPr lang="ru-RU" b="1" dirty="0" smtClean="0"/>
              <a:t>музыка-Алексей Рыбников, </a:t>
            </a:r>
            <a:r>
              <a:rPr lang="ru-RU" b="1" dirty="0" err="1" smtClean="0"/>
              <a:t>слова-Юрий</a:t>
            </a:r>
            <a:r>
              <a:rPr lang="ru-RU" b="1" dirty="0" smtClean="0"/>
              <a:t> </a:t>
            </a:r>
            <a:r>
              <a:rPr lang="ru-RU" b="1" dirty="0" err="1" smtClean="0"/>
              <a:t>Энтин</a:t>
            </a:r>
            <a:r>
              <a:rPr lang="ru-RU" b="1" dirty="0" smtClean="0"/>
              <a:t>, </a:t>
            </a:r>
            <a:r>
              <a:rPr lang="ru-RU" b="1" dirty="0" err="1" smtClean="0"/>
              <a:t>поёт-Владимир</a:t>
            </a:r>
            <a:r>
              <a:rPr lang="ru-RU" b="1" dirty="0" smtClean="0"/>
              <a:t> Басов.</a:t>
            </a:r>
          </a:p>
          <a:p>
            <a:r>
              <a:rPr lang="ru-RU" b="1" dirty="0" smtClean="0"/>
              <a:t>В этой песне интересно лягушки поют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Если бы у вас была возможность сняться в данном мюзикле, то какую бы вы хотели сыграть роль? Почему?</a:t>
            </a:r>
          </a:p>
          <a:p>
            <a:r>
              <a:rPr lang="ru-RU" dirty="0" err="1" smtClean="0"/>
              <a:t>Буратину</a:t>
            </a:r>
            <a:r>
              <a:rPr lang="ru-RU" dirty="0" smtClean="0"/>
              <a:t> , потому что он гордый любопытный добрый.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Биктимиров</a:t>
            </a:r>
            <a:r>
              <a:rPr lang="ru-RU" dirty="0" err="1" smtClean="0"/>
              <a:t>а</a:t>
            </a:r>
            <a:r>
              <a:rPr lang="ru-RU" dirty="0" smtClean="0"/>
              <a:t> Азалия </a:t>
            </a:r>
            <a:r>
              <a:rPr lang="ru-RU" dirty="0" err="1" smtClean="0"/>
              <a:t>Зуфаровна</a:t>
            </a:r>
            <a:endParaRPr lang="ru-RU" dirty="0" smtClean="0"/>
          </a:p>
          <a:p>
            <a:r>
              <a:rPr lang="ru-RU" smtClean="0"/>
              <a:t>3а</a:t>
            </a:r>
            <a:r>
              <a:rPr lang="ru-RU" smtClean="0"/>
              <a:t> </a:t>
            </a:r>
            <a:r>
              <a:rPr lang="ru-RU" dirty="0" smtClean="0"/>
              <a:t>класс</a:t>
            </a:r>
            <a:r>
              <a:rPr lang="ru-RU" smtClean="0"/>
              <a:t>,  </a:t>
            </a:r>
            <a:r>
              <a:rPr lang="ru-RU" smtClean="0"/>
              <a:t>10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Башкортостан г. Туймазы </a:t>
            </a:r>
          </a:p>
          <a:p>
            <a:r>
              <a:rPr lang="ru-RU" dirty="0" smtClean="0"/>
              <a:t>МБОУ СОШ №7</a:t>
            </a:r>
            <a:endParaRPr lang="ru-RU" dirty="0"/>
          </a:p>
        </p:txBody>
      </p:sp>
    </p:spTree>
  </p:cSld>
  <p:clrMapOvr>
    <a:masterClrMapping/>
  </p:clrMapOvr>
  <p:transition advClick="0" advTm="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Карло Коллоди </vt:lpstr>
      <vt:lpstr>Слайд 3</vt:lpstr>
      <vt:lpstr>Алексей Толстой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2017-02-28T16:52:51Z</dcterms:created>
  <dcterms:modified xsi:type="dcterms:W3CDTF">2017-03-05T15:56:00Z</dcterms:modified>
</cp:coreProperties>
</file>