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4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0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7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0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2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4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9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7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9009E4-6034-463D-A7F1-5E13F3E45D6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5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89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«Приключения Буратино»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Пауков и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Буратино»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Гарри Бардин (куплеты) и Татьяна </a:t>
            </a:r>
            <a:r>
              <a:rPr lang="ru-RU" sz="27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Канаева</a:t>
            </a:r>
            <a:r>
              <a:rPr lang="ru-RU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 (припев)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«Детям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грубым, непослушным, место лишь в чулане </a:t>
            </a: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душном…»</a:t>
            </a:r>
            <a:endParaRPr lang="ru-RU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Таинственная, бодрая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(адажио) - медленно, спокойно,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Presto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(престо) - очень быстро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Тембр – разные голоса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80">
            <a:off x="579408" y="3474849"/>
            <a:ext cx="2530291" cy="1790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85">
            <a:off x="3536603" y="3187079"/>
            <a:ext cx="2043545" cy="15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Песня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«Поле чудес»</a:t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исполняют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Елена </a:t>
            </a:r>
            <a:r>
              <a:rPr lang="ru-RU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Санаева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Ролан Быков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703">
            <a:off x="640773" y="1958442"/>
            <a:ext cx="5181600" cy="31089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Тревожная, искрометная 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(адажио) - медленно, спокойно,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Presto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(престо) - очень быстро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Тембр – с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опрано, тенор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Регистр – средний</a:t>
            </a:r>
          </a:p>
        </p:txBody>
      </p:sp>
    </p:spTree>
    <p:extLst>
      <p:ext uri="{BB962C8B-B14F-4D97-AF65-F5344CB8AC3E}">
        <p14:creationId xmlns:p14="http://schemas.microsoft.com/office/powerpoint/2010/main" val="4182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черепахи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Тортилы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исполняет </a:t>
            </a:r>
            <a:r>
              <a:rPr lang="ru-RU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Рина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Зеленая</a:t>
            </a:r>
            <a:endParaRPr lang="ru-RU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7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Лиричная, в стиле романса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   - </a:t>
            </a:r>
            <a:r>
              <a:rPr lang="ru-R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(адажио) - медленно, спокойно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тихая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сопрано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Ю. </a:t>
            </a:r>
            <a:r>
              <a:rPr lang="ru-RU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Энтин</a:t>
            </a: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endParaRPr lang="ru-RU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Буквально за день до записи раздается звонок Зелёной: «Юрочка, вы написали потрясающую песню, я ее выучила, это просто чудо 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какое-то…»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741">
            <a:off x="4273824" y="4335194"/>
            <a:ext cx="2424545" cy="17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«Песня Пьеро»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исполняет Ирина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Понаровская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Лиричная,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страстная серенада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Темп   -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Andante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(анданте) - в темпе спокойного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шага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Динамика- стиль звучания меняется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Тембр – сопрано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Регистр –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верхний, средний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00">
            <a:off x="7235536" y="1529196"/>
            <a:ext cx="2514600" cy="1819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430">
            <a:off x="9017693" y="3351467"/>
            <a:ext cx="2486147" cy="17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Понравившиеся песни: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песня Пауков и 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Буратино –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протест Буратино, особенно понравился припев;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песня-танец лисы Алисы и кота </a:t>
            </a:r>
            <a:r>
              <a:rPr lang="ru-RU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Базилио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ru-RU" sz="3600" dirty="0" smtClean="0">
                <a:latin typeface="Comic Sans MS" panose="030F0702030302020204" pitchFamily="66" charset="0"/>
              </a:rPr>
              <a:t>такая разбойничья, с огнем, голоса интересные;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есня Буратино-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latin typeface="Comic Sans MS" panose="030F0702030302020204" pitchFamily="66" charset="0"/>
              </a:rPr>
              <a:t>заводная, веселая, запоминающаяся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6" y="279183"/>
            <a:ext cx="1894609" cy="1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Буратино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Потому что я по характеру чем-то похож на него: веселый, любопытный, непослушный, проворный.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итоге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нравится,  что Буратино осознает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как важно иметь друзей и какое счастье — спасти их от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беды.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46442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41003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ролях: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09816"/>
            <a:ext cx="5181600" cy="48671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Дмитрий Иосифов — Буратино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Татьяна Проценко — Мальвина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Роман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Столкарц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Пьеро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Томас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Аугустинас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Артемон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Григорий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Светлорусов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Арлекин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Николай Гринько — папа Карло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Юрий Катин-Ярцев — Джузеппе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Рина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Зелёная — черепаха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Тортила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Владимир Этуш — Карабас-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Барабас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Ролан Быков — кот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Базилио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Елена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Санаева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лиса Алиса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Владимир Басов —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Дуремар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Баадур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Цуладзе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хозяин харчевни трёх пескарей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807">
            <a:off x="8736144" y="250254"/>
            <a:ext cx="1775126" cy="11715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421">
            <a:off x="7437556" y="925596"/>
            <a:ext cx="1676515" cy="137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11" y="1480773"/>
            <a:ext cx="1590394" cy="1089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81" y="2001001"/>
            <a:ext cx="1858480" cy="1374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39" y="2230555"/>
            <a:ext cx="1634892" cy="1350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908">
            <a:off x="10099202" y="2616364"/>
            <a:ext cx="1538859" cy="1273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777">
            <a:off x="5843993" y="3618095"/>
            <a:ext cx="1631093" cy="14045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53" y="3354136"/>
            <a:ext cx="1400811" cy="1206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97">
            <a:off x="9274524" y="4122261"/>
            <a:ext cx="1645508" cy="1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«Песня Буратино»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песню исполнила Нина Бродская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520219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Громкая, весёлая , быстрая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ад – мажор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Темп- </a:t>
            </a:r>
            <a:r>
              <a:rPr lang="en-US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Presto (</a:t>
            </a:r>
            <a:r>
              <a:rPr lang="ru-R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престо)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очень быстро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форте: яркий музыкальный образ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Тембр – сопрано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А. Рыбников: 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«Я вообще считал её неприменимой, потому что там идёт скороговорка, потом — какие-то отдельные ноты. Я думаю: „Ну, как? На это стихи невозможно написать“. Но всё произошло в течении буквально 1−2 часов. Вдруг 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Энтин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на эту мелодию скороговорку придумал, а на эти отдельные ноты, которые „торчали“, было просто сказано: „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Бу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!“, „Ра!“, „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Ти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!“, „Но!“» — и всё".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224">
            <a:off x="9179671" y="327274"/>
            <a:ext cx="2196993" cy="14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«Песня фонарщиков»</a:t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исполняет вокально-инструментальный ансамбль «Верные друзья»</a:t>
            </a:r>
            <a:endParaRPr lang="ru-R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6019800" y="1825625"/>
            <a:ext cx="505185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Comic Sans MS" panose="030F0702030302020204" pitchFamily="66" charset="0"/>
              </a:rPr>
              <a:t>Медленная, протяжная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 Гармоничная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Лад – минор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Темп- </a:t>
            </a:r>
            <a:r>
              <a:rPr lang="ru-RU" dirty="0" err="1">
                <a:latin typeface="Comic Sans MS" panose="030F0702030302020204" pitchFamily="66" charset="0"/>
              </a:rPr>
              <a:t>Andante</a:t>
            </a:r>
            <a:r>
              <a:rPr lang="ru-RU" dirty="0">
                <a:latin typeface="Comic Sans MS" panose="030F0702030302020204" pitchFamily="66" charset="0"/>
              </a:rPr>
              <a:t> (анданте) - в темпе спокойного </a:t>
            </a:r>
            <a:r>
              <a:rPr lang="ru-RU" dirty="0" smtClean="0">
                <a:latin typeface="Comic Sans MS" panose="030F0702030302020204" pitchFamily="66" charset="0"/>
              </a:rPr>
              <a:t>шага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Comic Sans MS" panose="030F0702030302020204" pitchFamily="66" charset="0"/>
              </a:rPr>
              <a:t>Динамика- </a:t>
            </a:r>
            <a:r>
              <a:rPr lang="ru-RU" dirty="0" smtClean="0">
                <a:latin typeface="Comic Sans MS" panose="030F0702030302020204" pitchFamily="66" charset="0"/>
              </a:rPr>
              <a:t>образ спокойный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Тембр – разные голоса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70">
            <a:off x="1214650" y="4079065"/>
            <a:ext cx="2102708" cy="1423322"/>
          </a:xfrm>
        </p:spPr>
      </p:pic>
      <p:sp>
        <p:nvSpPr>
          <p:cNvPr id="6" name="Прямоугольник 5"/>
          <p:cNvSpPr/>
          <p:nvPr/>
        </p:nvSpPr>
        <p:spPr>
          <a:xfrm>
            <a:off x="432486" y="1582341"/>
            <a:ext cx="5276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А. Рыбников: «…Я думал, что если я не смогу написать достойной музыки для самой моей любимой сказки, то я брошу заниматься музыкой совсем. Я забросил все дела и приготовился к серьёзной работе. А получилось всё очень легко»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07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Карло»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452">
            <a:off x="1530928" y="2083738"/>
            <a:ext cx="2819400" cy="2047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Медленная,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протяжная, грустная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Гармоничная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Темп- </a:t>
            </a:r>
            <a:r>
              <a:rPr lang="ru-R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Andante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(анданте) - в темпе спокойного шага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образ спокойный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Тембр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тенор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Песня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кукол «Страшный Карабас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 (</a:t>
            </a:r>
            <a:r>
              <a:rPr lang="ru-RU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шепталка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исполняет детский ансамбль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479">
            <a:off x="731380" y="1550773"/>
            <a:ext cx="2956838" cy="20054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 Громкая</a:t>
            </a:r>
            <a:r>
              <a:rPr lang="ru-RU" dirty="0">
                <a:latin typeface="Comic Sans MS" panose="030F0702030302020204" pitchFamily="66" charset="0"/>
              </a:rPr>
              <a:t>, весёлая , быстрая</a:t>
            </a:r>
          </a:p>
          <a:p>
            <a:r>
              <a:rPr lang="ru-RU" dirty="0"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Темп-</a:t>
            </a:r>
            <a:r>
              <a:rPr lang="en-US" dirty="0">
                <a:latin typeface="Comic Sans MS" panose="030F0702030302020204" pitchFamily="66" charset="0"/>
              </a:rPr>
              <a:t>Allegro (</a:t>
            </a:r>
            <a:r>
              <a:rPr lang="ru-RU" dirty="0">
                <a:latin typeface="Comic Sans MS" panose="030F0702030302020204" pitchFamily="66" charset="0"/>
              </a:rPr>
              <a:t>аллегро) - </a:t>
            </a:r>
            <a:r>
              <a:rPr lang="ru-RU" dirty="0" smtClean="0">
                <a:latin typeface="Comic Sans MS" panose="030F0702030302020204" pitchFamily="66" charset="0"/>
              </a:rPr>
              <a:t>быстро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Динамика- сила звучания меняется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latin typeface="Comic Sans MS" panose="030F0702030302020204" pitchFamily="66" charset="0"/>
              </a:rPr>
              <a:t>разные голоса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066">
            <a:off x="2349768" y="3620670"/>
            <a:ext cx="2563091" cy="18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Дуремара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ладимир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Басов (куплеты) и вокальный ансамбль </a:t>
            </a:r>
            <a:r>
              <a:rPr lang="ru-RU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ТЮЗа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(припев)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есёлая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Лад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мажор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Adagio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адажио) - медленно,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спокойно,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Presto (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престо) - очень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быстро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сила звучания меняется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разные голоса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77">
            <a:off x="8379476" y="1888043"/>
            <a:ext cx="2633479" cy="19233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3418609"/>
            <a:ext cx="244186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«О </a:t>
            </a: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жадинах, хвастунах и </a:t>
            </a: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дураках»</a:t>
            </a: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исполняют Ролан </a:t>
            </a:r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Быков и Елена </a:t>
            </a:r>
            <a:r>
              <a:rPr lang="ru-RU" sz="1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Санаева</a:t>
            </a:r>
            <a:endParaRPr lang="ru-RU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Р. Быков: «Когда я стал петь кота </a:t>
            </a:r>
            <a:r>
              <a:rPr lang="ru-RU" sz="2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Базилио</a:t>
            </a: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, то я стал искать характер в самом вокале, в самом пении. </a:t>
            </a:r>
            <a:r>
              <a:rPr lang="ru-RU" sz="2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 </a:t>
            </a: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себе представил такого, понимаете ли, немножко </a:t>
            </a:r>
            <a:r>
              <a:rPr lang="ru-RU" sz="22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Армстронга</a:t>
            </a:r>
            <a:r>
              <a:rPr lang="ru-RU" sz="2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Мечтательная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latin typeface="Comic Sans MS" panose="030F0702030302020204" pitchFamily="66" charset="0"/>
              </a:rPr>
              <a:t>Темп </a:t>
            </a:r>
            <a:r>
              <a:rPr lang="en-US" dirty="0">
                <a:latin typeface="Comic Sans MS" panose="030F0702030302020204" pitchFamily="66" charset="0"/>
              </a:rPr>
              <a:t>Allegretto (</a:t>
            </a:r>
            <a:r>
              <a:rPr lang="ru-RU" dirty="0">
                <a:latin typeface="Comic Sans MS" panose="030F0702030302020204" pitchFamily="66" charset="0"/>
              </a:rPr>
              <a:t>аллегретто) - достаточно </a:t>
            </a:r>
            <a:r>
              <a:rPr lang="ru-RU" dirty="0" smtClean="0">
                <a:latin typeface="Comic Sans MS" panose="030F0702030302020204" pitchFamily="66" charset="0"/>
              </a:rPr>
              <a:t>оживлённо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Тембр </a:t>
            </a:r>
            <a:r>
              <a:rPr lang="ru-RU" dirty="0">
                <a:latin typeface="Comic Sans MS" panose="030F0702030302020204" pitchFamily="66" charset="0"/>
              </a:rPr>
              <a:t>– </a:t>
            </a:r>
            <a:r>
              <a:rPr lang="ru-RU" dirty="0" smtClean="0">
                <a:latin typeface="Comic Sans MS" panose="030F0702030302020204" pitchFamily="66" charset="0"/>
              </a:rPr>
              <a:t>женский и мужской голоса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482">
            <a:off x="1537854" y="3460173"/>
            <a:ext cx="3782291" cy="20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  <a:t>Карабаса </a:t>
            </a:r>
            <a:r>
              <a:rPr lang="ru-RU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Барабаса</a:t>
            </a: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»</a:t>
            </a:r>
            <a: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исполняет Владимир Этуш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Громкая,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быстрая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Темп-</a:t>
            </a:r>
            <a:r>
              <a:rPr lang="ru-R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Allegro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(аллегро) - быстро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бас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49">
            <a:off x="8319276" y="1563820"/>
            <a:ext cx="3048000" cy="2286000"/>
          </a:xfrm>
        </p:spPr>
      </p:pic>
      <p:sp>
        <p:nvSpPr>
          <p:cNvPr id="6" name="Прямоугольник 5"/>
          <p:cNvSpPr/>
          <p:nvPr/>
        </p:nvSpPr>
        <p:spPr>
          <a:xfrm rot="362212">
            <a:off x="6307641" y="3348224"/>
            <a:ext cx="4537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«Считайте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меня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подлым…»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751</Words>
  <Application>Microsoft Office PowerPoint</Application>
  <PresentationFormat>Широкоэкранный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Comic Sans MS</vt:lpstr>
      <vt:lpstr>Wingdings 3</vt:lpstr>
      <vt:lpstr>Ион (конференц-зал)</vt:lpstr>
      <vt:lpstr>«Приключения Буратино» </vt:lpstr>
      <vt:lpstr>В ролях:</vt:lpstr>
      <vt:lpstr>«Песня Буратино» песню исполнила Нина Бродская</vt:lpstr>
      <vt:lpstr>«Песня фонарщиков» исполняет вокально-инструментальный ансамбль «Верные друзья»</vt:lpstr>
      <vt:lpstr>«Песня папы Карло»</vt:lpstr>
      <vt:lpstr>Песня кукол «Страшный Карабас» (шепталка) исполняет детский ансамбль</vt:lpstr>
      <vt:lpstr>«Песня Дуремара» Владимир Басов (куплеты) и вокальный ансамбль ТЮЗа (припев)</vt:lpstr>
      <vt:lpstr>«О жадинах, хвастунах и дураках»   исполняют Ролан Быков и Елена Санаева</vt:lpstr>
      <vt:lpstr>«Песня Карабаса Барабаса» исполняет Владимир Этуш</vt:lpstr>
      <vt:lpstr>«Песня Пауков и Буратино» Гарри Бардин (куплеты) и Татьяна Канаева (припев)</vt:lpstr>
      <vt:lpstr>Песня «Поле чудес»  исполняют Елена Санаева и Ролан Быков</vt:lpstr>
      <vt:lpstr>«Песня черепахи Тортилы» исполняет Рина Зеленая</vt:lpstr>
      <vt:lpstr>«Песня Пьеро» исполняет Ирина Понаровская</vt:lpstr>
      <vt:lpstr>Понравившиеся песни:</vt:lpstr>
      <vt:lpstr>Роль Буратино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«Приключения Буратино»</dc:title>
  <dc:creator>Динар Мингазов</dc:creator>
  <cp:lastModifiedBy>Динар Мингазов</cp:lastModifiedBy>
  <cp:revision>25</cp:revision>
  <dcterms:created xsi:type="dcterms:W3CDTF">2017-03-01T16:41:03Z</dcterms:created>
  <dcterms:modified xsi:type="dcterms:W3CDTF">2017-03-05T15:58:21Z</dcterms:modified>
</cp:coreProperties>
</file>