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0A77E-7716-4E31-A18B-6CDC02040A11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65A09-A3C6-42FD-B4A3-5E807F0579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20D56-E71E-45B6-9267-980CB294E1B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65A09-A3C6-42FD-B4A3-5E807F05791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96A5186-A9AF-4A6E-83DB-F82F554E9B3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A51DCAB-51FF-4F12-B814-BB2F8FF9E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43372" y="2000240"/>
            <a:ext cx="4786314" cy="2143139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Алексей Николаевич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Толстой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00628" y="4429132"/>
            <a:ext cx="2986086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(1883-1945)</a:t>
            </a: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Презентация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выполнена </a:t>
            </a:r>
            <a:endParaRPr lang="ru-RU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Учеником 3 г класса Шакировым Булатом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школа\Мои документы\Мои рисунки\fo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85794"/>
            <a:ext cx="4071966" cy="5789867"/>
          </a:xfrm>
          <a:prstGeom prst="rect">
            <a:avLst/>
          </a:prstGeom>
          <a:noFill/>
        </p:spPr>
      </p:pic>
      <p:pic>
        <p:nvPicPr>
          <p:cNvPr id="7" name="Picture 4" descr="H:\Documents and Settings\Aida\Рабочий стол\НОвая ГРАФИКА сборник\КАРТИНКИ СБОРНИК_ школьные\s3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5500702"/>
            <a:ext cx="1785950" cy="108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_kale6-mart08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5" y="857232"/>
            <a:ext cx="8294413" cy="56435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050516191134_14-pinocci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946" y="778650"/>
            <a:ext cx="5815012" cy="5873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07011517514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1697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55b3d865cc7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714356"/>
            <a:ext cx="8643958" cy="592935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7011517270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4356"/>
            <a:ext cx="8929718" cy="5929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7011517264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0"/>
            <a:ext cx="7052351" cy="6715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799367"/>
            <a:ext cx="7755888" cy="584434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701151724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714356"/>
            <a:ext cx="5653053" cy="5929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7011517235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3" y="800206"/>
            <a:ext cx="7858180" cy="5756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итератур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 2</Template>
  <TotalTime>99</TotalTime>
  <Words>24</Words>
  <Application>Microsoft Office PowerPoint</Application>
  <PresentationFormat>Экран (4:3)</PresentationFormat>
  <Paragraphs>15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Литература 2</vt:lpstr>
      <vt:lpstr>Алексей Николаевич Толстой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Алексей Николаевич Толстой</dc:title>
  <dc:creator>школа</dc:creator>
  <cp:lastModifiedBy>111</cp:lastModifiedBy>
  <cp:revision>13</cp:revision>
  <dcterms:created xsi:type="dcterms:W3CDTF">2010-01-22T07:34:30Z</dcterms:created>
  <dcterms:modified xsi:type="dcterms:W3CDTF">2017-03-05T15:37:34Z</dcterms:modified>
</cp:coreProperties>
</file>