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Мюзикл-БУРАТИНО.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ПЕСНЯ «БУРАТИНО»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Выполнил,ученик</a:t>
            </a:r>
            <a:r>
              <a:rPr lang="ru-RU" dirty="0" smtClean="0"/>
              <a:t> 1А </a:t>
            </a:r>
            <a:r>
              <a:rPr lang="ru-RU" dirty="0" err="1" smtClean="0"/>
              <a:t>класса,СОШ</a:t>
            </a:r>
            <a:r>
              <a:rPr lang="ru-RU" dirty="0" smtClean="0"/>
              <a:t> -7</a:t>
            </a:r>
          </a:p>
          <a:p>
            <a:r>
              <a:rPr lang="ru-RU" dirty="0" err="1" smtClean="0"/>
              <a:t>Стрижак</a:t>
            </a:r>
            <a:r>
              <a:rPr lang="ru-RU" dirty="0" smtClean="0"/>
              <a:t> Павел.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Мюзикл «Буратино</a:t>
            </a:r>
            <a:r>
              <a:rPr lang="ru-RU" dirty="0" smtClean="0"/>
              <a:t>»вышел на экраны1975г.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992888" cy="2952328"/>
          </a:xfrm>
        </p:spPr>
        <p:txBody>
          <a:bodyPr/>
          <a:lstStyle/>
          <a:p>
            <a:r>
              <a:rPr lang="ru-RU" dirty="0" err="1" smtClean="0"/>
              <a:t>Режисер</a:t>
            </a:r>
            <a:r>
              <a:rPr lang="ru-RU" dirty="0" smtClean="0"/>
              <a:t> Леонид </a:t>
            </a:r>
            <a:r>
              <a:rPr lang="ru-RU" dirty="0" err="1" smtClean="0"/>
              <a:t>Нечаев.Актеры</a:t>
            </a:r>
            <a:r>
              <a:rPr lang="ru-RU" dirty="0" smtClean="0"/>
              <a:t>: Дмитрий </a:t>
            </a:r>
            <a:r>
              <a:rPr lang="ru-RU" dirty="0" err="1" smtClean="0"/>
              <a:t>Иосифов-Буратино.Татьяна</a:t>
            </a:r>
            <a:r>
              <a:rPr lang="ru-RU" dirty="0" smtClean="0"/>
              <a:t> </a:t>
            </a:r>
            <a:r>
              <a:rPr lang="ru-RU" dirty="0" err="1" smtClean="0"/>
              <a:t>Проценко-Мальвина.Роман</a:t>
            </a:r>
            <a:r>
              <a:rPr lang="ru-RU" dirty="0" smtClean="0"/>
              <a:t> </a:t>
            </a:r>
            <a:r>
              <a:rPr lang="ru-RU" dirty="0" err="1" smtClean="0"/>
              <a:t>Столкарц-Пьеро.Ролан</a:t>
            </a:r>
            <a:r>
              <a:rPr lang="ru-RU" dirty="0" smtClean="0"/>
              <a:t> </a:t>
            </a:r>
            <a:r>
              <a:rPr lang="ru-RU" dirty="0" err="1" smtClean="0"/>
              <a:t>Быков-Кот-Базилио.Елена</a:t>
            </a:r>
            <a:r>
              <a:rPr lang="ru-RU" dirty="0" smtClean="0"/>
              <a:t> </a:t>
            </a:r>
            <a:r>
              <a:rPr lang="ru-RU" dirty="0" err="1" smtClean="0"/>
              <a:t>Санаева-Лиса</a:t>
            </a:r>
            <a:r>
              <a:rPr lang="ru-RU" dirty="0" smtClean="0"/>
              <a:t> –</a:t>
            </a:r>
            <a:r>
              <a:rPr lang="ru-RU" dirty="0" err="1" smtClean="0"/>
              <a:t>Алиса.Николай</a:t>
            </a:r>
            <a:r>
              <a:rPr lang="ru-RU" dirty="0" smtClean="0"/>
              <a:t> </a:t>
            </a:r>
            <a:r>
              <a:rPr lang="ru-RU" dirty="0" err="1" smtClean="0"/>
              <a:t>Гринько-папа</a:t>
            </a:r>
            <a:r>
              <a:rPr lang="ru-RU" dirty="0" smtClean="0"/>
              <a:t> </a:t>
            </a:r>
            <a:r>
              <a:rPr lang="ru-RU" dirty="0" err="1" smtClean="0"/>
              <a:t>Карло.и.т.д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Песня-Буратино.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Быстрая,веселая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громкая,в</a:t>
            </a:r>
            <a:r>
              <a:rPr lang="ru-RU" dirty="0" smtClean="0"/>
              <a:t> сольном и хоровом исполнении.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жизнерадостная,ритмичная</a:t>
            </a:r>
            <a:r>
              <a:rPr lang="ru-RU" dirty="0" err="1" smtClean="0"/>
              <a:t>,позетивное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Собака </a:t>
            </a:r>
            <a:r>
              <a:rPr lang="ru-RU" dirty="0" err="1" smtClean="0"/>
              <a:t>Артемон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Храбрый,отважный</a:t>
            </a:r>
            <a:r>
              <a:rPr lang="ru-RU" dirty="0" err="1" smtClean="0"/>
              <a:t>,сильный</a:t>
            </a:r>
            <a:r>
              <a:rPr lang="ru-RU" dirty="0" err="1" smtClean="0"/>
              <a:t>.Всегда</a:t>
            </a:r>
            <a:r>
              <a:rPr lang="ru-RU" dirty="0" smtClean="0"/>
              <a:t> готов прийти на помощь своим друзьям.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Мюзикл-БУРАТИНО.</vt:lpstr>
      <vt:lpstr>Слайд 2</vt:lpstr>
      <vt:lpstr>Мюзикл «Буратино»вышел на экраны1975г.</vt:lpstr>
      <vt:lpstr>Песня-Буратино.</vt:lpstr>
      <vt:lpstr>жизнерадостная,ритмичная,позетивное.</vt:lpstr>
      <vt:lpstr>Собака Артемон.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2017-02-26T13:45:54Z</dcterms:created>
  <dcterms:modified xsi:type="dcterms:W3CDTF">2017-03-05T12:09:21Z</dcterms:modified>
</cp:coreProperties>
</file>