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5634-B7F6-4634-A180-0BAB0D5FBA95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A5D485A-3FF5-4118-8F7E-9E9DAA9B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49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5634-B7F6-4634-A180-0BAB0D5FBA95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5D485A-3FF5-4118-8F7E-9E9DAA9B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421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5634-B7F6-4634-A180-0BAB0D5FBA95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5D485A-3FF5-4118-8F7E-9E9DAA9BBAC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1377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5634-B7F6-4634-A180-0BAB0D5FBA95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5D485A-3FF5-4118-8F7E-9E9DAA9B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780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5634-B7F6-4634-A180-0BAB0D5FBA95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5D485A-3FF5-4118-8F7E-9E9DAA9BBAC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7741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5634-B7F6-4634-A180-0BAB0D5FBA95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5D485A-3FF5-4118-8F7E-9E9DAA9B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219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5634-B7F6-4634-A180-0BAB0D5FBA95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485A-3FF5-4118-8F7E-9E9DAA9B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610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5634-B7F6-4634-A180-0BAB0D5FBA95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485A-3FF5-4118-8F7E-9E9DAA9B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07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5634-B7F6-4634-A180-0BAB0D5FBA95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485A-3FF5-4118-8F7E-9E9DAA9B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84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5634-B7F6-4634-A180-0BAB0D5FBA95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5D485A-3FF5-4118-8F7E-9E9DAA9B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03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5634-B7F6-4634-A180-0BAB0D5FBA95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5D485A-3FF5-4118-8F7E-9E9DAA9B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88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5634-B7F6-4634-A180-0BAB0D5FBA95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5D485A-3FF5-4118-8F7E-9E9DAA9B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57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5634-B7F6-4634-A180-0BAB0D5FBA95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485A-3FF5-4118-8F7E-9E9DAA9B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0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5634-B7F6-4634-A180-0BAB0D5FBA95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485A-3FF5-4118-8F7E-9E9DAA9B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45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5634-B7F6-4634-A180-0BAB0D5FBA95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485A-3FF5-4118-8F7E-9E9DAA9B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99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5634-B7F6-4634-A180-0BAB0D5FBA95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5D485A-3FF5-4118-8F7E-9E9DAA9B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59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95634-B7F6-4634-A180-0BAB0D5FBA95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A5D485A-3FF5-4118-8F7E-9E9DAA9B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90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1001material.ru/558.html" TargetMode="External"/><Relationship Id="rId3" Type="http://schemas.openxmlformats.org/officeDocument/2006/relationships/hyperlink" Target="http://1001material.ru/9054.html" TargetMode="External"/><Relationship Id="rId7" Type="http://schemas.openxmlformats.org/officeDocument/2006/relationships/hyperlink" Target="http://1001material.ru/4195.html" TargetMode="External"/><Relationship Id="rId2" Type="http://schemas.openxmlformats.org/officeDocument/2006/relationships/hyperlink" Target="http://1001material.ru/11320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1001material.ru/4811.html" TargetMode="External"/><Relationship Id="rId5" Type="http://schemas.openxmlformats.org/officeDocument/2006/relationships/hyperlink" Target="http://1001material.ru/15608.html" TargetMode="External"/><Relationship Id="rId4" Type="http://schemas.openxmlformats.org/officeDocument/2006/relationships/hyperlink" Target="http://1001material.ru/13694.html" TargetMode="Externa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«Приключения Буратино» (1975 год)</a:t>
            </a:r>
            <a:endParaRPr lang="ru-RU" dirty="0"/>
          </a:p>
        </p:txBody>
      </p:sp>
      <p:pic>
        <p:nvPicPr>
          <p:cNvPr id="1026" name="Picture 2" descr="http://diddlybop.ru/wp-content/uploads/2013/08/201320081655547047.jpg?itok=zDktdN2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565" y="2133600"/>
            <a:ext cx="5256695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379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7578" y="225379"/>
            <a:ext cx="9144000" cy="133345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Режиссёр </a:t>
            </a:r>
            <a:r>
              <a:rPr lang="en-US" b="1" dirty="0" smtClean="0"/>
              <a:t>:</a:t>
            </a:r>
            <a:r>
              <a:rPr lang="ru-RU" b="1" dirty="0" smtClean="0"/>
              <a:t> Леонид Нечаев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11385" y="4917032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В фильме снимались</a:t>
            </a:r>
            <a:r>
              <a:rPr lang="ru-RU" dirty="0">
                <a:solidFill>
                  <a:schemeClr val="tx1"/>
                </a:solidFill>
              </a:rPr>
              <a:t>: Дмитрий Иосифов, Татьяна Проценко, Рома </a:t>
            </a:r>
            <a:r>
              <a:rPr lang="ru-RU" dirty="0" err="1">
                <a:solidFill>
                  <a:schemeClr val="tx1"/>
                </a:solidFill>
              </a:rPr>
              <a:t>Столкарц</a:t>
            </a:r>
            <a:r>
              <a:rPr lang="ru-RU" dirty="0">
                <a:solidFill>
                  <a:schemeClr val="tx1"/>
                </a:solidFill>
              </a:rPr>
              <a:t>, Томас </a:t>
            </a:r>
            <a:r>
              <a:rPr lang="ru-RU" dirty="0" err="1">
                <a:solidFill>
                  <a:schemeClr val="tx1"/>
                </a:solidFill>
              </a:rPr>
              <a:t>Аугустинас</a:t>
            </a:r>
            <a:r>
              <a:rPr lang="ru-RU" dirty="0">
                <a:solidFill>
                  <a:schemeClr val="tx1"/>
                </a:solidFill>
              </a:rPr>
              <a:t>, Григорий </a:t>
            </a:r>
            <a:r>
              <a:rPr lang="ru-RU" dirty="0" err="1">
                <a:solidFill>
                  <a:schemeClr val="tx1"/>
                </a:solidFill>
              </a:rPr>
              <a:t>Светлорусов</a:t>
            </a:r>
            <a:r>
              <a:rPr lang="ru-RU" dirty="0">
                <a:solidFill>
                  <a:schemeClr val="tx1"/>
                </a:solidFill>
              </a:rPr>
              <a:t>, </a:t>
            </a:r>
            <a:r>
              <a:rPr lang="ru-RU" b="1" dirty="0">
                <a:solidFill>
                  <a:schemeClr val="tx1"/>
                </a:solidFill>
                <a:hlinkClick r:id="rId2"/>
              </a:rPr>
              <a:t>Николай Гринько</a:t>
            </a:r>
            <a:r>
              <a:rPr lang="ru-RU" b="1" dirty="0">
                <a:solidFill>
                  <a:schemeClr val="tx1"/>
                </a:solidFill>
              </a:rPr>
              <a:t>, </a:t>
            </a:r>
            <a:r>
              <a:rPr lang="ru-RU" b="1" dirty="0">
                <a:solidFill>
                  <a:schemeClr val="tx1"/>
                </a:solidFill>
                <a:hlinkClick r:id="rId3"/>
              </a:rPr>
              <a:t>Владимир Этуш</a:t>
            </a:r>
            <a:r>
              <a:rPr lang="ru-RU" b="1" dirty="0">
                <a:solidFill>
                  <a:schemeClr val="tx1"/>
                </a:solidFill>
              </a:rPr>
              <a:t>,</a:t>
            </a:r>
            <a:r>
              <a:rPr lang="ru-RU" b="1" dirty="0">
                <a:solidFill>
                  <a:schemeClr val="tx1"/>
                </a:solidFill>
                <a:hlinkClick r:id="rId4"/>
              </a:rPr>
              <a:t> Владимир Басов</a:t>
            </a:r>
            <a:r>
              <a:rPr lang="ru-RU" b="1" dirty="0">
                <a:solidFill>
                  <a:schemeClr val="tx1"/>
                </a:solidFill>
              </a:rPr>
              <a:t>, </a:t>
            </a:r>
            <a:r>
              <a:rPr lang="ru-RU" b="1" dirty="0">
                <a:solidFill>
                  <a:schemeClr val="tx1"/>
                </a:solidFill>
                <a:hlinkClick r:id="rId5"/>
              </a:rPr>
              <a:t>Елена </a:t>
            </a:r>
            <a:r>
              <a:rPr lang="ru-RU" b="1" dirty="0" err="1">
                <a:solidFill>
                  <a:schemeClr val="tx1"/>
                </a:solidFill>
                <a:hlinkClick r:id="rId5"/>
              </a:rPr>
              <a:t>Санаева</a:t>
            </a:r>
            <a:r>
              <a:rPr lang="ru-RU" b="1" dirty="0">
                <a:solidFill>
                  <a:schemeClr val="tx1"/>
                </a:solidFill>
              </a:rPr>
              <a:t>,</a:t>
            </a:r>
            <a:r>
              <a:rPr lang="ru-RU" b="1" dirty="0">
                <a:solidFill>
                  <a:schemeClr val="tx1"/>
                </a:solidFill>
                <a:hlinkClick r:id="rId6"/>
              </a:rPr>
              <a:t> Ролан Быков</a:t>
            </a:r>
            <a:r>
              <a:rPr lang="ru-RU" b="1" dirty="0">
                <a:solidFill>
                  <a:schemeClr val="tx1"/>
                </a:solidFill>
              </a:rPr>
              <a:t>,</a:t>
            </a:r>
            <a:r>
              <a:rPr lang="ru-RU" b="1" dirty="0">
                <a:solidFill>
                  <a:schemeClr val="tx1"/>
                </a:solidFill>
                <a:hlinkClick r:id="rId7"/>
              </a:rPr>
              <a:t> </a:t>
            </a:r>
            <a:r>
              <a:rPr lang="ru-RU" b="1" dirty="0" err="1">
                <a:solidFill>
                  <a:schemeClr val="tx1"/>
                </a:solidFill>
                <a:hlinkClick r:id="rId7"/>
              </a:rPr>
              <a:t>Рина</a:t>
            </a:r>
            <a:r>
              <a:rPr lang="ru-RU" b="1" dirty="0">
                <a:solidFill>
                  <a:schemeClr val="tx1"/>
                </a:solidFill>
                <a:hlinkClick r:id="rId7"/>
              </a:rPr>
              <a:t> Зелёная</a:t>
            </a:r>
            <a:r>
              <a:rPr lang="ru-RU" b="1" dirty="0">
                <a:solidFill>
                  <a:schemeClr val="tx1"/>
                </a:solidFill>
              </a:rPr>
              <a:t>,</a:t>
            </a:r>
            <a:r>
              <a:rPr lang="ru-RU" b="1" dirty="0">
                <a:solidFill>
                  <a:schemeClr val="tx1"/>
                </a:solidFill>
                <a:hlinkClick r:id="rId8"/>
              </a:rPr>
              <a:t> Юрий Катин-Ярцев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Баадур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Цуладзе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00103" y="868408"/>
            <a:ext cx="5656217" cy="377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85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59180" y="4018209"/>
            <a:ext cx="7193158" cy="23181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Понравилась песня «Буратино», потому что она весёлая.</a:t>
            </a:r>
            <a:endParaRPr lang="ru-RU" dirty="0"/>
          </a:p>
        </p:txBody>
      </p:sp>
      <p:pic>
        <p:nvPicPr>
          <p:cNvPr id="2050" name="Picture 2" descr="http://playlistik.ru/uploads/images/o/k/u/okudzhava_b_pesnja_pero_iz_filma_burati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203" y="245251"/>
            <a:ext cx="5077567" cy="350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99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Хотел бы сняться в роли Буратино, потому что он весёлый, дружелюбный, смелый.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 descr="https://www.pesni-film.ru/wp-content/uploads/2014/01/-e1412030673989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180" y="2437784"/>
            <a:ext cx="4687910" cy="375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19225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</TotalTime>
  <Words>57</Words>
  <Application>Microsoft Office PowerPoint</Application>
  <PresentationFormat>Широкоэкранный</PresentationFormat>
  <Paragraphs>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Легкий дым</vt:lpstr>
      <vt:lpstr>«Приключения Буратино» (1975 год)</vt:lpstr>
      <vt:lpstr>Режиссёр : Леонид Нечаев </vt:lpstr>
      <vt:lpstr>Понравилась песня «Буратино», потому что она весёлая.</vt:lpstr>
      <vt:lpstr>Хотел бы сняться в роли Буратино, потому что он весёлый, дружелюбный, смелый. 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Красную Шапочку(1977 год )</dc:title>
  <dc:creator>D!akov RePack</dc:creator>
  <cp:lastModifiedBy>D!akov RePack</cp:lastModifiedBy>
  <cp:revision>9</cp:revision>
  <dcterms:created xsi:type="dcterms:W3CDTF">2016-11-04T12:57:05Z</dcterms:created>
  <dcterms:modified xsi:type="dcterms:W3CDTF">2017-03-05T10:54:58Z</dcterms:modified>
</cp:coreProperties>
</file>