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8F8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0;&#1076;&#1084;&#1080;&#1085;\Pictures\Downloads\Buratino_-_Buratino_minusovka.mp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428736"/>
            <a:ext cx="6929486" cy="1793879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МЮЗИКЛ</a:t>
            </a:r>
            <a:b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«ПРИКЛЮЧЕНИЕ Буратино»</a:t>
            </a:r>
            <a:endParaRPr lang="ru-RU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43702" y="5214950"/>
            <a:ext cx="2500298" cy="164305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Фомина Милана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Ученица 4 А класс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МБОУ СОШ № 7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Туймазы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Buratino_-_Buratino_minusov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71538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000239"/>
            <a:ext cx="8686800" cy="435771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 издания 1975 год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 мюзикла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Леонид Нечаев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03.05.1939г. –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24.01.2010г.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Режиссер таких фильмов,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«Приключения в городе, которого нет»,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«Приключения Буратино», «Эквилибрист»,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«Про Красную Шапочку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», «Примите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телеграмму в долг»,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«Мнимый больной», «Проданный смех» и т.д.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3605e564261b7a28cc2300d205e50bda.jpg"/>
          <p:cNvPicPr>
            <a:picLocks noChangeAspect="1"/>
          </p:cNvPicPr>
          <p:nvPr/>
        </p:nvPicPr>
        <p:blipFill>
          <a:blip r:embed="rId2" cstate="print"/>
          <a:srcRect b="6897"/>
          <a:stretch>
            <a:fillRect/>
          </a:stretch>
        </p:blipFill>
        <p:spPr>
          <a:xfrm>
            <a:off x="4786314" y="357166"/>
            <a:ext cx="3571900" cy="3857652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498158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ролях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Дмитрий Иосифов, Татьяна Проценко, Рома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Столкарц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Томас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Аугустинас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Григорий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Светлорусов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Николай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Гринько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Владимир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Этуш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Владимир Басов, Елена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Санаева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Ролан Быков,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Зелёная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1742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76783" y="285728"/>
            <a:ext cx="4167217" cy="5000660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6053150" cy="501810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Композитор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Алексей Рыбников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17.07.1945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 песен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Бу-ра-ти-но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    «Тема Барона»,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«Я тебе, конечно, верю»,    «Веселая тема»,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«Тема Красной Шапочки»,              «Погоня»,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«Звезды» и т.д.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aleksej_ribnikov_pesnja_pirat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285728"/>
            <a:ext cx="4074915" cy="2714912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comb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686800" cy="258921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Исполнитель песни «</a:t>
            </a:r>
            <a:r>
              <a:rPr lang="ru-RU" dirty="0" err="1" smtClean="0"/>
              <a:t>Бу-ра-ти-но</a:t>
            </a:r>
            <a:r>
              <a:rPr lang="ru-RU" dirty="0" smtClean="0"/>
              <a:t>» Нина Бродская</a:t>
            </a:r>
          </a:p>
          <a:p>
            <a:pPr>
              <a:buNone/>
            </a:pPr>
            <a:r>
              <a:rPr lang="ru-RU" dirty="0" smtClean="0"/>
              <a:t>Исполнитель песни «Песня папы Карло» Николай </a:t>
            </a:r>
            <a:r>
              <a:rPr lang="ru-RU" dirty="0" err="1" smtClean="0"/>
              <a:t>Гринько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Исполнитель песни «Первая песня Карабаса»    «Песня Карабаса»  Владимир </a:t>
            </a:r>
            <a:r>
              <a:rPr lang="ru-RU" dirty="0" err="1" smtClean="0"/>
              <a:t>Этуш</a:t>
            </a:r>
            <a:endParaRPr lang="ru-RU" dirty="0"/>
          </a:p>
        </p:txBody>
      </p:sp>
      <p:pic>
        <p:nvPicPr>
          <p:cNvPr id="4" name="Рисунок 3" descr="_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3754430"/>
            <a:ext cx="2482856" cy="3103570"/>
          </a:xfrm>
          <a:prstGeom prst="rect">
            <a:avLst/>
          </a:prstGeom>
        </p:spPr>
      </p:pic>
      <p:pic>
        <p:nvPicPr>
          <p:cNvPr id="6" name="Рисунок 5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4000504"/>
            <a:ext cx="2571736" cy="2643197"/>
          </a:xfrm>
          <a:prstGeom prst="rect">
            <a:avLst/>
          </a:prstGeom>
        </p:spPr>
      </p:pic>
      <p:pic>
        <p:nvPicPr>
          <p:cNvPr id="7" name="Рисунок 6" descr="thumb_ytbr420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4286256"/>
            <a:ext cx="3214703" cy="2411028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6286544" cy="373222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Исполнитель песни « Песня </a:t>
            </a:r>
            <a:r>
              <a:rPr lang="ru-RU" dirty="0" err="1" smtClean="0"/>
              <a:t>Дуремана</a:t>
            </a:r>
            <a:r>
              <a:rPr lang="ru-RU" dirty="0" smtClean="0"/>
              <a:t>» Владимир Басов</a:t>
            </a:r>
          </a:p>
          <a:p>
            <a:pPr>
              <a:buNone/>
            </a:pPr>
            <a:r>
              <a:rPr lang="ru-RU" dirty="0" smtClean="0"/>
              <a:t>Исполнители песни «О жадинах , хвастунах и </a:t>
            </a:r>
            <a:r>
              <a:rPr lang="ru-RU" dirty="0" err="1" smtClean="0"/>
              <a:t>дураках</a:t>
            </a:r>
            <a:r>
              <a:rPr lang="ru-RU" dirty="0" smtClean="0"/>
              <a:t>»  Ролан Быков и Елена </a:t>
            </a:r>
            <a:r>
              <a:rPr lang="ru-RU" dirty="0" err="1" smtClean="0"/>
              <a:t>Санаева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Исполнители песни «Песня пауков и Буратино» Гарри Бардин и Татьяна </a:t>
            </a:r>
            <a:r>
              <a:rPr lang="ru-RU" dirty="0" err="1" smtClean="0"/>
              <a:t>Канаева</a:t>
            </a:r>
            <a:r>
              <a:rPr lang="ru-RU" dirty="0" smtClean="0"/>
              <a:t>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4286256"/>
            <a:ext cx="2857520" cy="2286016"/>
          </a:xfrm>
          <a:prstGeom prst="rect">
            <a:avLst/>
          </a:prstGeom>
        </p:spPr>
      </p:pic>
      <p:pic>
        <p:nvPicPr>
          <p:cNvPr id="5" name="Рисунок 4" descr="cef0fcf0541d1f1714a9902081d5d_24-kc-44-Sanaeva-24_fmt_thumb%255B8%255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14905" y="1000108"/>
            <a:ext cx="2729095" cy="4214818"/>
          </a:xfrm>
          <a:prstGeom prst="rect">
            <a:avLst/>
          </a:prstGeom>
        </p:spPr>
      </p:pic>
      <p:pic>
        <p:nvPicPr>
          <p:cNvPr id="6" name="Рисунок 5" descr="680efbeee6c2417290c0eb1fde6a90e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4071942"/>
            <a:ext cx="3093740" cy="2357430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Мне понравилась «Песня Буратино» , так как она смешная и задорная.</a:t>
            </a:r>
          </a:p>
          <a:p>
            <a:pPr>
              <a:buNone/>
            </a:pPr>
            <a:r>
              <a:rPr lang="ru-RU" dirty="0" smtClean="0"/>
              <a:t>Я бы хотела сыграть роль </a:t>
            </a:r>
            <a:r>
              <a:rPr lang="ru-RU" dirty="0" err="1" smtClean="0"/>
              <a:t>Мальвины</a:t>
            </a:r>
            <a:r>
              <a:rPr lang="ru-RU" dirty="0" smtClean="0"/>
              <a:t>, потому что мой характер более схожий с ее , чем с остальными героями фильма.</a:t>
            </a:r>
            <a:endParaRPr lang="ru-RU" dirty="0"/>
          </a:p>
        </p:txBody>
      </p:sp>
    </p:spTree>
  </p:cSld>
  <p:clrMapOvr>
    <a:masterClrMapping/>
  </p:clrMapOvr>
  <p:transition spd="med" advClick="0" advTm="5000"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КОНЕЦ!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7000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110</TotalTime>
  <Words>251</Words>
  <Application>Microsoft Office PowerPoint</Application>
  <PresentationFormat>Экран (4:3)</PresentationFormat>
  <Paragraphs>34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 МЮЗИКЛ «ПРИКЛЮЧЕНИЕ Буратино»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Мультфильм « Буратино»</dc:title>
  <dc:creator>Админ</dc:creator>
  <cp:lastModifiedBy>Админ</cp:lastModifiedBy>
  <cp:revision>51</cp:revision>
  <dcterms:created xsi:type="dcterms:W3CDTF">2017-03-04T14:32:26Z</dcterms:created>
  <dcterms:modified xsi:type="dcterms:W3CDTF">2017-03-05T10:49:50Z</dcterms:modified>
</cp:coreProperties>
</file>