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\Pictures\Downloads\Buratino_-_Buratino_minusovka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«Приключения Буратино»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000636"/>
            <a:ext cx="3629028" cy="15838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Фомина </a:t>
            </a:r>
            <a:r>
              <a:rPr lang="ru-RU" dirty="0" err="1" smtClean="0"/>
              <a:t>Радмила</a:t>
            </a:r>
            <a:endParaRPr lang="ru-RU" dirty="0" smtClean="0"/>
          </a:p>
          <a:p>
            <a:r>
              <a:rPr lang="ru-RU" dirty="0" smtClean="0"/>
              <a:t>ученица 2Д класса </a:t>
            </a:r>
          </a:p>
          <a:p>
            <a:r>
              <a:rPr lang="ru-RU" dirty="0" smtClean="0"/>
              <a:t>МБОУ СОШ № 7 </a:t>
            </a:r>
          </a:p>
          <a:p>
            <a:r>
              <a:rPr lang="ru-RU" dirty="0" smtClean="0"/>
              <a:t>г. Туймазы</a:t>
            </a:r>
            <a:endParaRPr lang="ru-RU" dirty="0"/>
          </a:p>
        </p:txBody>
      </p:sp>
      <p:pic>
        <p:nvPicPr>
          <p:cNvPr id="4" name="Buratino_-_Buratino_minuso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5376874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786446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 издания 1975 год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мюзикла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Леонид Нечаев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03.05.1939г.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24.01.2010г.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Режиссер таких фильмов,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«Приключения в городе, которого нет»,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«Приключения Буратино», «Эквилибрист»,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 Красную Шапочку», «Примите телеграмму в долг»,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«Мнимый больной», «Проданный смех» и т.д.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00px-Leonid_Nechayev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000108"/>
            <a:ext cx="3229295" cy="4047383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ролях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Дмитрий Иосифов, Татьяна Проценко, Рома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Столкарц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Аугустинас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Григорий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Светлорусов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Николай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Гринько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Владимир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Этуш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Владимир Басов, Елена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Ролан Быков,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Зелёная</a:t>
            </a:r>
          </a:p>
          <a:p>
            <a:endParaRPr lang="ru-RU" dirty="0"/>
          </a:p>
        </p:txBody>
      </p:sp>
      <p:pic>
        <p:nvPicPr>
          <p:cNvPr id="4" name="Рисунок 3" descr="174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7448" y="1071546"/>
            <a:ext cx="2976552" cy="357186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3257544" cy="59521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Исполнитель песни «</a:t>
            </a:r>
            <a:r>
              <a:rPr lang="ru-RU" dirty="0" err="1" smtClean="0"/>
              <a:t>Бу-ра-ти-но</a:t>
            </a:r>
            <a:r>
              <a:rPr lang="ru-RU" dirty="0" smtClean="0"/>
              <a:t>» Нина Бродская</a:t>
            </a:r>
          </a:p>
          <a:p>
            <a:pPr>
              <a:buNone/>
            </a:pPr>
            <a:r>
              <a:rPr lang="ru-RU" dirty="0" smtClean="0"/>
              <a:t>Исполнитель песни «Песня папы Карло» Николай </a:t>
            </a:r>
            <a:r>
              <a:rPr lang="ru-RU" dirty="0" err="1" smtClean="0"/>
              <a:t>Гринько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Исполнитель песни «Первая песня Карабаса»            « Песня Карабаса»  Владимир </a:t>
            </a:r>
            <a:r>
              <a:rPr lang="ru-RU" dirty="0" err="1" smtClean="0"/>
              <a:t>Этуш</a:t>
            </a:r>
            <a:endParaRPr lang="ru-RU" dirty="0"/>
          </a:p>
        </p:txBody>
      </p:sp>
      <p:pic>
        <p:nvPicPr>
          <p:cNvPr id="4" name="Рисунок 3" descr="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571480"/>
            <a:ext cx="2311405" cy="2889256"/>
          </a:xfrm>
          <a:prstGeom prst="rect">
            <a:avLst/>
          </a:prstGeom>
        </p:spPr>
      </p:pic>
      <p:pic>
        <p:nvPicPr>
          <p:cNvPr id="5" name="Рисунок 4" descr="thumb_ytbr42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071678"/>
            <a:ext cx="2309822" cy="1732367"/>
          </a:xfrm>
          <a:prstGeom prst="rect">
            <a:avLst/>
          </a:prstGeom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000504"/>
            <a:ext cx="3429024" cy="257175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0efbeee6c2417290c0eb1fde6a90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929066"/>
            <a:ext cx="3600008" cy="2743206"/>
          </a:xfrm>
          <a:prstGeom prst="rect">
            <a:avLst/>
          </a:prstGeom>
        </p:spPr>
      </p:pic>
      <p:pic>
        <p:nvPicPr>
          <p:cNvPr id="5" name="Рисунок 4" descr="cef0fcf0541d1f1714a9902081d5d_24-kc-44-Sanaeva-24_fmt_thumb%255B8%25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28604"/>
            <a:ext cx="2009535" cy="3103529"/>
          </a:xfrm>
          <a:prstGeom prst="rect">
            <a:avLst/>
          </a:prstGeom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929066"/>
            <a:ext cx="2857496" cy="245744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868" y="214290"/>
            <a:ext cx="5572132" cy="41434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Исполнитель песни « Песня </a:t>
            </a:r>
            <a:r>
              <a:rPr lang="ru-RU" dirty="0" err="1" smtClean="0"/>
              <a:t>Дуремана</a:t>
            </a:r>
            <a:r>
              <a:rPr lang="ru-RU" dirty="0" smtClean="0"/>
              <a:t>» Владимир Басов</a:t>
            </a:r>
          </a:p>
          <a:p>
            <a:pPr>
              <a:buNone/>
            </a:pPr>
            <a:r>
              <a:rPr lang="ru-RU" dirty="0" smtClean="0"/>
              <a:t>Исполнители песни «О жадинах , хвастунах и </a:t>
            </a:r>
            <a:r>
              <a:rPr lang="ru-RU" dirty="0" err="1" smtClean="0"/>
              <a:t>дураках</a:t>
            </a:r>
            <a:r>
              <a:rPr lang="ru-RU" dirty="0" smtClean="0"/>
              <a:t>»  Ролан Быков и Елена </a:t>
            </a:r>
            <a:r>
              <a:rPr lang="ru-RU" dirty="0" err="1" smtClean="0"/>
              <a:t>Санаева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Исполнители песни «Песня пауков и Буратино» Гарри Бардин и Татьяна </a:t>
            </a:r>
            <a:r>
              <a:rPr lang="ru-RU" dirty="0" err="1" smtClean="0"/>
              <a:t>Канаева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Мне больше всего понравилась «Песня Буратино» , потому что она самая веселая и энергичная.</a:t>
            </a:r>
          </a:p>
          <a:p>
            <a:pPr>
              <a:buNone/>
            </a:pPr>
            <a:r>
              <a:rPr lang="ru-RU" dirty="0" smtClean="0"/>
              <a:t>Я бы хотела сыграть роль Буратино, ведь он такой добрый </a:t>
            </a:r>
            <a:r>
              <a:rPr lang="ru-RU" smtClean="0"/>
              <a:t>и смешной.</a:t>
            </a:r>
            <a:endParaRPr lang="ru-RU" dirty="0"/>
          </a:p>
        </p:txBody>
      </p:sp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КОНЕЦ!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207</Words>
  <Application>Microsoft Office PowerPoint</Application>
  <PresentationFormat>Экран (4:3)</PresentationFormat>
  <Paragraphs>27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«Приключения Буратино»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«Приключения Буратино»</dc:title>
  <dc:creator>Админ</dc:creator>
  <cp:lastModifiedBy>Админ</cp:lastModifiedBy>
  <cp:revision>28</cp:revision>
  <dcterms:created xsi:type="dcterms:W3CDTF">2017-03-04T14:32:58Z</dcterms:created>
  <dcterms:modified xsi:type="dcterms:W3CDTF">2017-03-05T10:48:23Z</dcterms:modified>
</cp:coreProperties>
</file>