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AFFDCA-38A8-4CF2-8924-C88A6F755DA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D3505C-180C-41E1-87CC-2651460ABB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y-hit.org/star/23003/" TargetMode="External"/><Relationship Id="rId13" Type="http://schemas.openxmlformats.org/officeDocument/2006/relationships/hyperlink" Target="https://my-hit.org/star/141571/" TargetMode="External"/><Relationship Id="rId18" Type="http://schemas.openxmlformats.org/officeDocument/2006/relationships/hyperlink" Target="https://my-hit.org/star/141567/" TargetMode="External"/><Relationship Id="rId3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21" Type="http://schemas.openxmlformats.org/officeDocument/2006/relationships/hyperlink" Target="https://my-hit.org/star/135468/" TargetMode="External"/><Relationship Id="rId7" Type="http://schemas.openxmlformats.org/officeDocument/2006/relationships/hyperlink" Target="https://ru.wikipedia.org/wiki/%D0%9A%D1%83%D0%BB%D1%8C%D1%82%D0%BE%D0%B2%D1%8B%D0%B9_%D1%84%D0%B8%D0%BB%D1%8C%D0%BC" TargetMode="External"/><Relationship Id="rId12" Type="http://schemas.openxmlformats.org/officeDocument/2006/relationships/hyperlink" Target="https://my-hit.org/star/71430/" TargetMode="External"/><Relationship Id="rId17" Type="http://schemas.openxmlformats.org/officeDocument/2006/relationships/hyperlink" Target="https://my-hit.org/star/141285/" TargetMode="External"/><Relationship Id="rId2" Type="http://schemas.openxmlformats.org/officeDocument/2006/relationships/image" Target="../media/image2.jpeg"/><Relationship Id="rId16" Type="http://schemas.openxmlformats.org/officeDocument/2006/relationships/hyperlink" Target="https://my-hit.org/star/98284/" TargetMode="External"/><Relationship Id="rId20" Type="http://schemas.openxmlformats.org/officeDocument/2006/relationships/hyperlink" Target="https://my-hit.org/star/14156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1%D0%B5%D0%BB%D0%B0%D1%80%D1%83%D1%81%D1%8C%D1%84%D0%B8%D0%BB%D1%8C%D0%BC" TargetMode="External"/><Relationship Id="rId11" Type="http://schemas.openxmlformats.org/officeDocument/2006/relationships/hyperlink" Target="https://my-hit.org/film/3669/star/" TargetMode="External"/><Relationship Id="rId24" Type="http://schemas.openxmlformats.org/officeDocument/2006/relationships/hyperlink" Target="https://my-hit.org/star/57998/" TargetMode="External"/><Relationship Id="rId5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Relationship Id="rId15" Type="http://schemas.openxmlformats.org/officeDocument/2006/relationships/hyperlink" Target="https://my-hit.org/star/40316/" TargetMode="External"/><Relationship Id="rId23" Type="http://schemas.openxmlformats.org/officeDocument/2006/relationships/hyperlink" Target="https://my-hit.org/star/97301/" TargetMode="External"/><Relationship Id="rId10" Type="http://schemas.openxmlformats.org/officeDocument/2006/relationships/hyperlink" Target="https://my-hit.org/star/23024/" TargetMode="External"/><Relationship Id="rId19" Type="http://schemas.openxmlformats.org/officeDocument/2006/relationships/hyperlink" Target="https://my-hit.org/star/141568/" TargetMode="External"/><Relationship Id="rId4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Relationship Id="rId9" Type="http://schemas.openxmlformats.org/officeDocument/2006/relationships/hyperlink" Target="https://my-hit.org/star/115325/" TargetMode="External"/><Relationship Id="rId14" Type="http://schemas.openxmlformats.org/officeDocument/2006/relationships/hyperlink" Target="https://my-hit.org/star/1399231/" TargetMode="External"/><Relationship Id="rId22" Type="http://schemas.openxmlformats.org/officeDocument/2006/relationships/hyperlink" Target="https://my-hit.org/star/14157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915"/>
            <a:ext cx="4336876" cy="650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31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Макс школа\2 класс\Презентация по Золотому ключику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1"/>
            <a:ext cx="5572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9" y="4725144"/>
            <a:ext cx="849694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«Приключения Буратино» — советский двухсерийный музыкальный </a:t>
            </a:r>
            <a:r>
              <a:rPr lang="ru-RU" dirty="0">
                <a:latin typeface="Arial" pitchFamily="34" charset="0"/>
                <a:cs typeface="Arial" pitchFamily="34" charset="0"/>
                <a:hlinkClick r:id="rId3" tooltip="Телевизионный фильм"/>
              </a:rPr>
              <a:t>телевизионный фильм</a:t>
            </a:r>
            <a:r>
              <a:rPr lang="ru-RU" dirty="0">
                <a:latin typeface="Arial" pitchFamily="34" charset="0"/>
                <a:cs typeface="Arial" pitchFamily="34" charset="0"/>
              </a:rPr>
              <a:t> по мотивам сказки </a:t>
            </a:r>
            <a:r>
              <a:rPr lang="ru-RU" dirty="0">
                <a:latin typeface="Arial" pitchFamily="34" charset="0"/>
                <a:cs typeface="Arial" pitchFamily="34" charset="0"/>
                <a:hlinkClick r:id="rId4" tooltip="Толстой, Алексей Николаевич"/>
              </a:rPr>
              <a:t>Алексея Толстого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«</a:t>
            </a:r>
            <a:r>
              <a:rPr lang="ru-RU" dirty="0">
                <a:latin typeface="Arial" pitchFamily="34" charset="0"/>
                <a:cs typeface="Arial" pitchFamily="34" charset="0"/>
                <a:hlinkClick r:id="rId5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dirty="0">
                <a:latin typeface="Arial" pitchFamily="34" charset="0"/>
                <a:cs typeface="Arial" pitchFamily="34" charset="0"/>
              </a:rPr>
              <a:t>», созданный на киностудии </a:t>
            </a:r>
            <a:r>
              <a:rPr lang="ru-RU" dirty="0">
                <a:latin typeface="Arial" pitchFamily="34" charset="0"/>
                <a:cs typeface="Arial" pitchFamily="34" charset="0"/>
                <a:hlinkClick r:id="rId6" tooltip="Беларусьфильм"/>
              </a:rPr>
              <a:t>«</a:t>
            </a:r>
            <a:r>
              <a:rPr lang="ru-RU" dirty="0" err="1">
                <a:latin typeface="Arial" pitchFamily="34" charset="0"/>
                <a:cs typeface="Arial" pitchFamily="34" charset="0"/>
                <a:hlinkClick r:id="rId6" tooltip="Беларусьфильм"/>
              </a:rPr>
              <a:t>Беларусьфильм</a:t>
            </a:r>
            <a:r>
              <a:rPr lang="ru-RU" dirty="0">
                <a:latin typeface="Arial" pitchFamily="34" charset="0"/>
                <a:cs typeface="Arial" pitchFamily="34" charset="0"/>
              </a:rPr>
              <a:t>» в 1975 году. Считается </a:t>
            </a:r>
            <a:r>
              <a:rPr lang="ru-RU" dirty="0">
                <a:latin typeface="Arial" pitchFamily="34" charset="0"/>
                <a:cs typeface="Arial" pitchFamily="34" charset="0"/>
                <a:hlinkClick r:id="rId7" tooltip="Культовый фильм"/>
              </a:rPr>
              <a:t>культовым</a:t>
            </a:r>
            <a:r>
              <a:rPr lang="ru-RU" dirty="0">
                <a:latin typeface="Arial" pitchFamily="34" charset="0"/>
                <a:cs typeface="Arial" pitchFamily="34" charset="0"/>
              </a:rPr>
              <a:t>. Телепремьера состоялась 1-2 января 1976 года.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188641"/>
            <a:ext cx="28803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effectLst/>
              </a:rPr>
              <a:t>Режиссер:</a:t>
            </a:r>
            <a:r>
              <a:rPr lang="ru-RU" sz="1600" dirty="0" smtClean="0">
                <a:effectLst/>
              </a:rPr>
              <a:t> </a:t>
            </a:r>
            <a:r>
              <a:rPr lang="ru-RU" sz="1600" dirty="0" smtClean="0">
                <a:effectLst/>
                <a:hlinkClick r:id="rId8"/>
              </a:rPr>
              <a:t>Леонид Нечаев</a:t>
            </a:r>
            <a:r>
              <a:rPr lang="ru-RU" sz="1600" dirty="0" smtClean="0">
                <a:effectLst/>
              </a:rPr>
              <a:t>.</a:t>
            </a:r>
          </a:p>
          <a:p>
            <a:r>
              <a:rPr lang="ru-RU" sz="1600" b="1" dirty="0" smtClean="0">
                <a:effectLst/>
              </a:rPr>
              <a:t>Сценарий:</a:t>
            </a:r>
            <a:r>
              <a:rPr lang="ru-RU" sz="1600" dirty="0" smtClean="0">
                <a:effectLst/>
              </a:rPr>
              <a:t> </a:t>
            </a:r>
            <a:r>
              <a:rPr lang="ru-RU" sz="1600" dirty="0" smtClean="0">
                <a:effectLst/>
                <a:hlinkClick r:id="rId9"/>
              </a:rPr>
              <a:t>Алексей Толстой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10"/>
              </a:rPr>
              <a:t>Инна Веткина</a:t>
            </a:r>
            <a:r>
              <a:rPr lang="ru-RU" sz="1600" dirty="0" smtClean="0">
                <a:effectLst/>
              </a:rPr>
              <a:t> </a:t>
            </a:r>
            <a:r>
              <a:rPr lang="ru-RU" sz="1600" dirty="0" smtClean="0">
                <a:effectLst/>
                <a:hlinkClick r:id="rId11"/>
              </a:rPr>
              <a:t>... »</a:t>
            </a:r>
            <a:endParaRPr lang="ru-RU" sz="1600" dirty="0" smtClean="0">
              <a:effectLst/>
            </a:endParaRPr>
          </a:p>
          <a:p>
            <a:r>
              <a:rPr lang="ru-RU" sz="1600" b="1" dirty="0" smtClean="0">
                <a:effectLst/>
              </a:rPr>
              <a:t>Продюсеры:</a:t>
            </a:r>
            <a:r>
              <a:rPr lang="ru-RU" sz="1600" dirty="0" smtClean="0">
                <a:effectLst/>
              </a:rPr>
              <a:t> </a:t>
            </a:r>
            <a:r>
              <a:rPr lang="ru-RU" sz="1600" dirty="0" smtClean="0">
                <a:effectLst/>
                <a:hlinkClick r:id="rId12"/>
              </a:rPr>
              <a:t>Владимир </a:t>
            </a:r>
            <a:r>
              <a:rPr lang="ru-RU" sz="1600" dirty="0" err="1" smtClean="0">
                <a:effectLst/>
                <a:hlinkClick r:id="rId12"/>
              </a:rPr>
              <a:t>Студенников</a:t>
            </a:r>
            <a:r>
              <a:rPr lang="ru-RU" sz="1600" dirty="0" smtClean="0">
                <a:effectLst/>
              </a:rPr>
              <a:t>.</a:t>
            </a:r>
          </a:p>
          <a:p>
            <a:r>
              <a:rPr lang="ru-RU" sz="1600" b="1" dirty="0" smtClean="0">
                <a:effectLst/>
              </a:rPr>
              <a:t>Оператор:</a:t>
            </a:r>
            <a:r>
              <a:rPr lang="ru-RU" sz="1600" dirty="0" smtClean="0">
                <a:effectLst/>
              </a:rPr>
              <a:t> </a:t>
            </a:r>
            <a:r>
              <a:rPr lang="ru-RU" sz="1600" dirty="0" smtClean="0">
                <a:effectLst/>
                <a:hlinkClick r:id="rId13"/>
              </a:rPr>
              <a:t>Юрий </a:t>
            </a:r>
            <a:r>
              <a:rPr lang="ru-RU" sz="1600" dirty="0" err="1" smtClean="0">
                <a:effectLst/>
                <a:hlinkClick r:id="rId13"/>
              </a:rPr>
              <a:t>Елхов</a:t>
            </a:r>
            <a:r>
              <a:rPr lang="ru-RU" sz="1600" dirty="0" smtClean="0">
                <a:effectLst/>
              </a:rPr>
              <a:t>.</a:t>
            </a:r>
          </a:p>
          <a:p>
            <a:r>
              <a:rPr lang="ru-RU" sz="1600" b="1" dirty="0" smtClean="0">
                <a:effectLst/>
              </a:rPr>
              <a:t>Художник:</a:t>
            </a:r>
            <a:r>
              <a:rPr lang="ru-RU" sz="1600" dirty="0" smtClean="0">
                <a:effectLst/>
              </a:rPr>
              <a:t> </a:t>
            </a:r>
            <a:r>
              <a:rPr lang="ru-RU" sz="1600" dirty="0" smtClean="0">
                <a:effectLst/>
                <a:hlinkClick r:id="rId14"/>
              </a:rPr>
              <a:t>Леонид Ершов</a:t>
            </a:r>
            <a:r>
              <a:rPr lang="ru-RU" sz="1600" dirty="0" smtClean="0">
                <a:effectLst/>
              </a:rPr>
              <a:t>.</a:t>
            </a:r>
          </a:p>
          <a:p>
            <a:r>
              <a:rPr lang="ru-RU" sz="1600" b="1" dirty="0" smtClean="0">
                <a:effectLst/>
              </a:rPr>
              <a:t>Композитор:</a:t>
            </a:r>
            <a:r>
              <a:rPr lang="ru-RU" sz="1600" dirty="0" smtClean="0">
                <a:effectLst/>
              </a:rPr>
              <a:t> </a:t>
            </a:r>
            <a:r>
              <a:rPr lang="ru-RU" sz="1600" dirty="0" smtClean="0">
                <a:effectLst/>
                <a:hlinkClick r:id="rId15"/>
              </a:rPr>
              <a:t>Алексей Рыбников</a:t>
            </a:r>
            <a:r>
              <a:rPr lang="ru-RU" sz="1600" dirty="0" smtClean="0">
                <a:effectLst/>
              </a:rPr>
              <a:t>.</a:t>
            </a:r>
          </a:p>
          <a:p>
            <a:r>
              <a:rPr lang="ru-RU" sz="1600" b="1" dirty="0" smtClean="0">
                <a:effectLst/>
              </a:rPr>
              <a:t>В ролях:</a:t>
            </a:r>
            <a:r>
              <a:rPr lang="ru-RU" sz="1600" dirty="0" smtClean="0">
                <a:effectLst/>
              </a:rPr>
              <a:t> </a:t>
            </a:r>
            <a:r>
              <a:rPr lang="ru-RU" sz="1600" dirty="0" smtClean="0">
                <a:effectLst/>
                <a:hlinkClick r:id="rId16"/>
              </a:rPr>
              <a:t>Дмитрий Иосифов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17"/>
              </a:rPr>
              <a:t>Татьяна Проценко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18"/>
              </a:rPr>
              <a:t>Роман </a:t>
            </a:r>
            <a:r>
              <a:rPr lang="ru-RU" sz="1600" dirty="0" err="1" smtClean="0">
                <a:effectLst/>
                <a:hlinkClick r:id="rId18"/>
              </a:rPr>
              <a:t>Столкарц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19"/>
              </a:rPr>
              <a:t>Томас </a:t>
            </a:r>
            <a:r>
              <a:rPr lang="ru-RU" sz="1600" dirty="0" err="1" smtClean="0">
                <a:effectLst/>
                <a:hlinkClick r:id="rId19"/>
              </a:rPr>
              <a:t>Аугустинас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20"/>
              </a:rPr>
              <a:t>Григорий </a:t>
            </a:r>
            <a:r>
              <a:rPr lang="ru-RU" sz="1600" dirty="0" err="1" smtClean="0">
                <a:effectLst/>
                <a:hlinkClick r:id="rId20"/>
              </a:rPr>
              <a:t>Светлорусов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21"/>
              </a:rPr>
              <a:t>Николай Гринько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22"/>
              </a:rPr>
              <a:t>Юрий Катин-Ярцев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err="1" smtClean="0">
                <a:effectLst/>
                <a:hlinkClick r:id="rId23"/>
              </a:rPr>
              <a:t>Рина</a:t>
            </a:r>
            <a:r>
              <a:rPr lang="ru-RU" sz="1600" dirty="0" smtClean="0">
                <a:effectLst/>
                <a:hlinkClick r:id="rId23"/>
              </a:rPr>
              <a:t> Зеленая</a:t>
            </a:r>
            <a:r>
              <a:rPr lang="ru-RU" sz="1600" dirty="0" smtClean="0">
                <a:effectLst/>
              </a:rPr>
              <a:t>, </a:t>
            </a:r>
            <a:r>
              <a:rPr lang="ru-RU" sz="1600" dirty="0" smtClean="0">
                <a:effectLst/>
                <a:hlinkClick r:id="rId24"/>
              </a:rPr>
              <a:t>Владимир Этуш</a:t>
            </a:r>
            <a:r>
              <a:rPr lang="ru-RU" sz="1600" dirty="0" smtClean="0">
                <a:effectLst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83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6655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“Буратино” - хоть и небольшая, но настоящая музыкальная сказка. Яркие разнохарактерные герои, сильные чувства, эффектная музыка создают атмосферу настоящего сказочного действия, не давая слушателям расслабиться.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491" y="1916832"/>
            <a:ext cx="6655668" cy="44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8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/>
              </a:rPr>
              <a:t>Главный смысл сказки «Приключения Буратино» состоит в том, что добро всегда побеждает, а зло остается ни с чем. Но для того, чтобы добро победило, надо приложить усилия, действовать, а не сидеть, сложа руки. Сказка учит нас быть целеустремленными и активными в достижении поставленных целей. Также сказка показывает нам, что хитрецы и льстецы – плохие друзья.</a:t>
            </a:r>
          </a:p>
          <a:p>
            <a:pPr algn="ctr"/>
            <a:r>
              <a:rPr lang="ru-RU" sz="2400" dirty="0" smtClean="0">
                <a:effectLst/>
              </a:rPr>
              <a:t>Мне понравился главный герой сказки, Буратино. Поначалу он был глупым, непослушным созданием, но те приключения, которые ему довелось пережить, научили его распознавать добро и зло и ценить истинную дружбу.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97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vitppt.com.ua/images/59/58174/770/img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334250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7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144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2017-03-05T08:51:01Z</dcterms:created>
  <dcterms:modified xsi:type="dcterms:W3CDTF">2017-03-05T10:07:21Z</dcterms:modified>
</cp:coreProperties>
</file>