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1800200"/>
          </a:xfrm>
        </p:spPr>
        <p:txBody>
          <a:bodyPr/>
          <a:lstStyle/>
          <a:p>
            <a:r>
              <a:rPr lang="ru-RU" dirty="0" smtClean="0"/>
              <a:t>Приключения </a:t>
            </a:r>
            <a:br>
              <a:rPr lang="ru-RU" dirty="0" smtClean="0"/>
            </a:br>
            <a:r>
              <a:rPr lang="ru-RU" dirty="0" smtClean="0"/>
              <a:t>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7056784" cy="9361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Работу выполнил: Валеев Тимур, ученик 3Б класса МБОУ СОШ № 7 г. Туймазы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28083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17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/>
              <a:t>Беларусьфильм</a:t>
            </a:r>
            <a:r>
              <a:rPr lang="ru-RU" dirty="0"/>
              <a:t>» в 1975 году. </a:t>
            </a:r>
            <a:r>
              <a:rPr lang="ru-RU" dirty="0" smtClean="0"/>
              <a:t>Телепремьера </a:t>
            </a:r>
            <a:r>
              <a:rPr lang="ru-RU" dirty="0"/>
              <a:t>состоялась 1-2 января 1976 года</a:t>
            </a:r>
            <a:r>
              <a:rPr lang="ru-RU" dirty="0" smtClean="0"/>
              <a:t>. Музыка написана Алексеем </a:t>
            </a:r>
            <a:r>
              <a:rPr lang="ru-RU" dirty="0"/>
              <a:t>Рыбниковым. Тексты песен: Булат Окуджава, Юрий </a:t>
            </a:r>
            <a:r>
              <a:rPr lang="ru-RU" dirty="0" err="1" smtClean="0"/>
              <a:t>Энтин</a:t>
            </a:r>
            <a:r>
              <a:rPr lang="ru-RU" dirty="0"/>
              <a:t>. Сценарий Инны </a:t>
            </a:r>
            <a:r>
              <a:rPr lang="ru-RU" dirty="0" smtClean="0"/>
              <a:t>Веткиной. Постановка </a:t>
            </a:r>
            <a:r>
              <a:rPr lang="ru-RU" dirty="0"/>
              <a:t>Леонида </a:t>
            </a:r>
            <a:r>
              <a:rPr lang="ru-RU" dirty="0" smtClean="0"/>
              <a:t>Нечаева. Главный оператор</a:t>
            </a:r>
            <a:r>
              <a:rPr lang="ru-RU" dirty="0"/>
              <a:t>: Юрий </a:t>
            </a:r>
            <a:r>
              <a:rPr lang="ru-RU" dirty="0" err="1" smtClean="0"/>
              <a:t>Елхов</a:t>
            </a:r>
            <a:r>
              <a:rPr lang="ru-RU" dirty="0" smtClean="0"/>
              <a:t> Главный </a:t>
            </a:r>
            <a:r>
              <a:rPr lang="ru-RU" dirty="0"/>
              <a:t>художник: Леонид Ершов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3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ролях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r>
              <a:rPr lang="ru-RU" dirty="0"/>
              <a:t>Дмитрий Иосифов — Буратино</a:t>
            </a:r>
          </a:p>
          <a:p>
            <a:r>
              <a:rPr lang="ru-RU" dirty="0"/>
              <a:t>Татьяна Проценко — Мальвина</a:t>
            </a:r>
          </a:p>
          <a:p>
            <a:r>
              <a:rPr lang="ru-RU" dirty="0"/>
              <a:t>Роман </a:t>
            </a:r>
            <a:r>
              <a:rPr lang="ru-RU" dirty="0" err="1"/>
              <a:t>Столкарц</a:t>
            </a:r>
            <a:r>
              <a:rPr lang="ru-RU" dirty="0"/>
              <a:t> — Пьеро</a:t>
            </a:r>
          </a:p>
          <a:p>
            <a:r>
              <a:rPr lang="ru-RU" dirty="0"/>
              <a:t>Томас </a:t>
            </a:r>
            <a:r>
              <a:rPr lang="ru-RU" dirty="0" err="1"/>
              <a:t>Аугустинас</a:t>
            </a:r>
            <a:r>
              <a:rPr lang="ru-RU" dirty="0"/>
              <a:t> — </a:t>
            </a:r>
            <a:r>
              <a:rPr lang="ru-RU" dirty="0" err="1"/>
              <a:t>Артемон</a:t>
            </a:r>
            <a:endParaRPr lang="ru-RU" dirty="0"/>
          </a:p>
          <a:p>
            <a:r>
              <a:rPr lang="ru-RU" dirty="0"/>
              <a:t>Григорий </a:t>
            </a:r>
            <a:r>
              <a:rPr lang="ru-RU" dirty="0" err="1"/>
              <a:t>Светлорусов</a:t>
            </a:r>
            <a:r>
              <a:rPr lang="ru-RU" dirty="0"/>
              <a:t> — Арлекин</a:t>
            </a:r>
          </a:p>
          <a:p>
            <a:r>
              <a:rPr lang="ru-RU" dirty="0"/>
              <a:t>Николай Гринько — папа Карло</a:t>
            </a:r>
          </a:p>
          <a:p>
            <a:r>
              <a:rPr lang="ru-RU" dirty="0"/>
              <a:t>Юрий Катин-Ярцев — Джузеппе</a:t>
            </a:r>
          </a:p>
          <a:p>
            <a:r>
              <a:rPr lang="ru-RU" dirty="0" err="1"/>
              <a:t>Рина</a:t>
            </a:r>
            <a:r>
              <a:rPr lang="ru-RU" dirty="0"/>
              <a:t> Зелёная — черепаха </a:t>
            </a:r>
            <a:r>
              <a:rPr lang="ru-RU" dirty="0" err="1"/>
              <a:t>Тортила</a:t>
            </a:r>
            <a:endParaRPr lang="ru-RU" dirty="0"/>
          </a:p>
          <a:p>
            <a:r>
              <a:rPr lang="ru-RU" dirty="0"/>
              <a:t>Владимир Этуш — Карабас-</a:t>
            </a:r>
            <a:r>
              <a:rPr lang="ru-RU" dirty="0" err="1"/>
              <a:t>Барабас</a:t>
            </a:r>
            <a:endParaRPr lang="ru-RU" dirty="0"/>
          </a:p>
          <a:p>
            <a:r>
              <a:rPr lang="ru-RU" dirty="0"/>
              <a:t>Ролан Быков — кот </a:t>
            </a:r>
            <a:r>
              <a:rPr lang="ru-RU" dirty="0" err="1"/>
              <a:t>Базилио</a:t>
            </a:r>
            <a:endParaRPr lang="ru-RU" dirty="0"/>
          </a:p>
          <a:p>
            <a:r>
              <a:rPr lang="ru-RU" dirty="0"/>
              <a:t>Елена </a:t>
            </a:r>
            <a:r>
              <a:rPr lang="ru-RU" dirty="0" err="1"/>
              <a:t>Санаева</a:t>
            </a:r>
            <a:r>
              <a:rPr lang="ru-RU" dirty="0"/>
              <a:t> — лиса Алиса</a:t>
            </a:r>
          </a:p>
          <a:p>
            <a:r>
              <a:rPr lang="ru-RU" dirty="0"/>
              <a:t>Владимир Басов — </a:t>
            </a:r>
            <a:r>
              <a:rPr lang="ru-RU" dirty="0" err="1"/>
              <a:t>Дуремар</a:t>
            </a:r>
            <a:endParaRPr lang="ru-RU" dirty="0"/>
          </a:p>
          <a:p>
            <a:r>
              <a:rPr lang="ru-RU" dirty="0" err="1"/>
              <a:t>Баадур</a:t>
            </a:r>
            <a:r>
              <a:rPr lang="ru-RU" dirty="0"/>
              <a:t> </a:t>
            </a:r>
            <a:r>
              <a:rPr lang="ru-RU" dirty="0" err="1"/>
              <a:t>Цуладзе</a:t>
            </a:r>
            <a:r>
              <a:rPr lang="ru-RU" dirty="0"/>
              <a:t> — хозяин харчевни трёх пескарей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19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Бу</a:t>
            </a:r>
            <a:r>
              <a:rPr lang="ru-RU" dirty="0" smtClean="0"/>
              <a:t>-</a:t>
            </a:r>
            <a:r>
              <a:rPr lang="ru-RU" dirty="0" err="1" smtClean="0"/>
              <a:t>ра</a:t>
            </a:r>
            <a:r>
              <a:rPr lang="ru-RU" dirty="0" smtClean="0"/>
              <a:t>-</a:t>
            </a:r>
            <a:r>
              <a:rPr lang="ru-RU" dirty="0" err="1" smtClean="0"/>
              <a:t>ти</a:t>
            </a:r>
            <a:r>
              <a:rPr lang="ru-RU" dirty="0" smtClean="0"/>
              <a:t>-но</a:t>
            </a:r>
            <a:r>
              <a:rPr lang="ru-RU" dirty="0"/>
              <a:t>! (Вступительная</a:t>
            </a:r>
            <a:r>
              <a:rPr lang="ru-RU" dirty="0" smtClean="0"/>
              <a:t>).  Кто </a:t>
            </a:r>
            <a:r>
              <a:rPr lang="ru-RU" dirty="0"/>
              <a:t>доброй сказкой входит в </a:t>
            </a:r>
            <a:r>
              <a:rPr lang="ru-RU" dirty="0" smtClean="0"/>
              <a:t>дом? Автор теста: Юрий </a:t>
            </a:r>
            <a:r>
              <a:rPr lang="ru-RU" dirty="0" err="1" smtClean="0"/>
              <a:t>Энтин</a:t>
            </a:r>
            <a:r>
              <a:rPr lang="ru-RU" dirty="0" smtClean="0"/>
              <a:t>, исполнитель: Нина </a:t>
            </a:r>
            <a:r>
              <a:rPr lang="ru-RU" dirty="0"/>
              <a:t>Бродская</a:t>
            </a:r>
          </a:p>
          <a:p>
            <a:pPr marL="137160" indent="0" algn="just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Бу</a:t>
            </a:r>
            <a:r>
              <a:rPr lang="ru-RU" dirty="0" smtClean="0"/>
              <a:t>-</a:t>
            </a:r>
            <a:r>
              <a:rPr lang="ru-RU" dirty="0" err="1" smtClean="0"/>
              <a:t>ра</a:t>
            </a:r>
            <a:r>
              <a:rPr lang="ru-RU" dirty="0" smtClean="0"/>
              <a:t>-</a:t>
            </a:r>
            <a:r>
              <a:rPr lang="ru-RU" dirty="0" err="1" smtClean="0"/>
              <a:t>ти</a:t>
            </a:r>
            <a:r>
              <a:rPr lang="ru-RU" dirty="0" smtClean="0"/>
              <a:t>-но</a:t>
            </a:r>
            <a:r>
              <a:rPr lang="ru-RU" dirty="0"/>
              <a:t>! (Заключительная</a:t>
            </a:r>
            <a:r>
              <a:rPr lang="ru-RU" dirty="0" smtClean="0"/>
              <a:t>).</a:t>
            </a:r>
            <a:r>
              <a:rPr lang="ru-RU" dirty="0"/>
              <a:t>	Я убедился нынче сам, что надо верить </a:t>
            </a:r>
            <a:r>
              <a:rPr lang="ru-RU" dirty="0" smtClean="0"/>
              <a:t>чудесам. Автор текста: Юрий </a:t>
            </a:r>
            <a:r>
              <a:rPr lang="ru-RU" dirty="0" err="1" smtClean="0"/>
              <a:t>Энтин</a:t>
            </a:r>
            <a:r>
              <a:rPr lang="ru-RU" dirty="0" smtClean="0"/>
              <a:t>, исполнители: Юрий </a:t>
            </a:r>
            <a:r>
              <a:rPr lang="ru-RU" dirty="0"/>
              <a:t>Катин-Ярцев, Николай Гринько, Григорий </a:t>
            </a:r>
            <a:r>
              <a:rPr lang="ru-RU" dirty="0" err="1"/>
              <a:t>Светлорусов</a:t>
            </a:r>
            <a:r>
              <a:rPr lang="ru-RU" dirty="0"/>
              <a:t>, Томас </a:t>
            </a:r>
            <a:r>
              <a:rPr lang="ru-RU" dirty="0" err="1"/>
              <a:t>Аугустинас</a:t>
            </a:r>
            <a:r>
              <a:rPr lang="ru-RU" dirty="0"/>
              <a:t>, Ирина </a:t>
            </a:r>
            <a:r>
              <a:rPr lang="ru-RU" dirty="0" err="1"/>
              <a:t>Понаровская</a:t>
            </a:r>
            <a:r>
              <a:rPr lang="ru-RU" dirty="0"/>
              <a:t>, Татьяна Проценко и Татьяна </a:t>
            </a:r>
            <a:r>
              <a:rPr lang="ru-RU" dirty="0" err="1" smtClean="0"/>
              <a:t>Канаева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3. Песня фонарщиков. Мы </a:t>
            </a:r>
            <a:r>
              <a:rPr lang="ru-RU" dirty="0"/>
              <a:t>люди неплохие: как вечер </a:t>
            </a:r>
            <a:r>
              <a:rPr lang="ru-RU" dirty="0" smtClean="0"/>
              <a:t>- </a:t>
            </a:r>
            <a:r>
              <a:rPr lang="ru-RU" dirty="0"/>
              <a:t>мы в пути</a:t>
            </a:r>
            <a:r>
              <a:rPr lang="ru-RU" dirty="0" smtClean="0"/>
              <a:t>. Автор текста. Булат Окуджава. Вокально-инструментальный </a:t>
            </a:r>
            <a:r>
              <a:rPr lang="ru-RU" dirty="0"/>
              <a:t>ансамбль «Верные друзья</a:t>
            </a:r>
            <a:r>
              <a:rPr lang="ru-RU" dirty="0" smtClean="0"/>
              <a:t>»</a:t>
            </a:r>
          </a:p>
          <a:p>
            <a:pPr marL="137160" indent="0" algn="just">
              <a:buNone/>
            </a:pPr>
            <a:r>
              <a:rPr lang="ru-RU" dirty="0" smtClean="0"/>
              <a:t>4. Песня </a:t>
            </a:r>
            <a:r>
              <a:rPr lang="ru-RU" dirty="0"/>
              <a:t>папы </a:t>
            </a:r>
            <a:r>
              <a:rPr lang="ru-RU" dirty="0" smtClean="0"/>
              <a:t>Карло.</a:t>
            </a:r>
            <a:r>
              <a:rPr lang="ru-RU" dirty="0"/>
              <a:t>	Из пахучих завитушек, стружек и </a:t>
            </a:r>
            <a:r>
              <a:rPr lang="ru-RU" dirty="0" smtClean="0"/>
              <a:t>колечек… Автор теста: Булат Окуджава, исполнитель: Николай Гринько</a:t>
            </a:r>
          </a:p>
          <a:p>
            <a:pPr marL="137160" indent="0" algn="just">
              <a:buNone/>
            </a:pPr>
            <a:r>
              <a:rPr lang="ru-RU" dirty="0" smtClean="0"/>
              <a:t>5. Песня кукол. У </a:t>
            </a:r>
            <a:r>
              <a:rPr lang="ru-RU" dirty="0"/>
              <a:t>Карабаса страшный бас и страшная </a:t>
            </a:r>
            <a:r>
              <a:rPr lang="ru-RU" dirty="0" smtClean="0"/>
              <a:t>гримаса. Автор текста: Юрий </a:t>
            </a:r>
            <a:r>
              <a:rPr lang="ru-RU" dirty="0" err="1" smtClean="0"/>
              <a:t>Энтин</a:t>
            </a:r>
            <a:r>
              <a:rPr lang="ru-RU" dirty="0" smtClean="0"/>
              <a:t>. Детский ансамбль</a:t>
            </a:r>
          </a:p>
          <a:p>
            <a:pPr marL="137160" indent="0" algn="just">
              <a:buNone/>
            </a:pPr>
            <a:r>
              <a:rPr lang="ru-RU" dirty="0"/>
              <a:t>6. Песня </a:t>
            </a:r>
            <a:r>
              <a:rPr lang="ru-RU" dirty="0" err="1" smtClean="0"/>
              <a:t>Дуремара</a:t>
            </a:r>
            <a:r>
              <a:rPr lang="ru-RU" dirty="0" smtClean="0"/>
              <a:t>. О </a:t>
            </a:r>
            <a:r>
              <a:rPr lang="ru-RU" dirty="0"/>
              <a:t>птичках поёт птицелов.	</a:t>
            </a:r>
            <a:r>
              <a:rPr lang="ru-RU" dirty="0" smtClean="0"/>
              <a:t>Автор текста: Юрий </a:t>
            </a:r>
            <a:r>
              <a:rPr lang="ru-RU" dirty="0" err="1" smtClean="0"/>
              <a:t>Энтин</a:t>
            </a:r>
            <a:r>
              <a:rPr lang="ru-RU" dirty="0" smtClean="0"/>
              <a:t>, исполнители:</a:t>
            </a:r>
            <a:r>
              <a:rPr lang="ru-RU" dirty="0"/>
              <a:t>	Владимир Басов (куплеты) и вокальный ансамбль </a:t>
            </a:r>
            <a:r>
              <a:rPr lang="ru-RU" dirty="0" err="1"/>
              <a:t>ТЮЗа</a:t>
            </a:r>
            <a:r>
              <a:rPr lang="ru-RU" dirty="0"/>
              <a:t> (припев</a:t>
            </a:r>
            <a:r>
              <a:rPr lang="ru-RU" dirty="0" smtClean="0"/>
              <a:t>)</a:t>
            </a:r>
          </a:p>
          <a:p>
            <a:pPr marL="137160" indent="0" algn="just">
              <a:buNone/>
            </a:pPr>
            <a:r>
              <a:rPr lang="ru-RU" dirty="0" smtClean="0"/>
              <a:t>7. О </a:t>
            </a:r>
            <a:r>
              <a:rPr lang="ru-RU" dirty="0"/>
              <a:t>жадинах, хвастунах и </a:t>
            </a:r>
            <a:r>
              <a:rPr lang="ru-RU" dirty="0" smtClean="0"/>
              <a:t>дураках.</a:t>
            </a:r>
            <a:r>
              <a:rPr lang="ru-RU" dirty="0"/>
              <a:t>	Пока живут на свете хвастуны, мы прославлять судьбу свою должны.	</a:t>
            </a:r>
            <a:r>
              <a:rPr lang="ru-RU" dirty="0" smtClean="0"/>
              <a:t>Автор текста: Булат Окуджава, исполнители: Ролан </a:t>
            </a:r>
            <a:r>
              <a:rPr lang="ru-RU" dirty="0"/>
              <a:t>Быков и Елена </a:t>
            </a:r>
            <a:r>
              <a:rPr lang="ru-RU" dirty="0" err="1"/>
              <a:t>Санаева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10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8 . Песня Карабаса.</a:t>
            </a:r>
            <a:r>
              <a:rPr lang="ru-RU" dirty="0"/>
              <a:t>	Считайте меня подлым</a:t>
            </a:r>
            <a:r>
              <a:rPr lang="ru-RU" dirty="0" smtClean="0"/>
              <a:t>. Автор текста:</a:t>
            </a:r>
            <a:r>
              <a:rPr lang="ru-RU" dirty="0"/>
              <a:t>	Булат </a:t>
            </a:r>
            <a:r>
              <a:rPr lang="ru-RU" dirty="0" smtClean="0"/>
              <a:t>Окуджава, исполнитель: Владимир Этуш</a:t>
            </a:r>
          </a:p>
          <a:p>
            <a:pPr marL="137160" indent="0" algn="just">
              <a:buNone/>
            </a:pPr>
            <a:r>
              <a:rPr lang="ru-RU" dirty="0"/>
              <a:t>9. Песня пауков и </a:t>
            </a:r>
            <a:r>
              <a:rPr lang="ru-RU" dirty="0" smtClean="0"/>
              <a:t>Буратино.</a:t>
            </a:r>
            <a:r>
              <a:rPr lang="ru-RU" dirty="0"/>
              <a:t>	Детям грубым, непослушным, место лишь в чулане </a:t>
            </a:r>
            <a:r>
              <a:rPr lang="ru-RU" dirty="0" smtClean="0"/>
              <a:t>душном. Автор текста: Юрий </a:t>
            </a:r>
            <a:r>
              <a:rPr lang="ru-RU" dirty="0" err="1" smtClean="0"/>
              <a:t>Энтин</a:t>
            </a:r>
            <a:r>
              <a:rPr lang="ru-RU" dirty="0" smtClean="0"/>
              <a:t>, исполнитель: Гарри </a:t>
            </a:r>
            <a:r>
              <a:rPr lang="ru-RU" dirty="0"/>
              <a:t>Бардин (куплеты) и Татьяна </a:t>
            </a:r>
            <a:r>
              <a:rPr lang="ru-RU" dirty="0" err="1"/>
              <a:t>Канаева</a:t>
            </a:r>
            <a:r>
              <a:rPr lang="ru-RU" dirty="0"/>
              <a:t> (припев</a:t>
            </a:r>
            <a:r>
              <a:rPr lang="ru-RU" dirty="0" smtClean="0"/>
              <a:t>)</a:t>
            </a:r>
          </a:p>
          <a:p>
            <a:pPr marL="137160" indent="0" algn="just">
              <a:buNone/>
            </a:pPr>
            <a:r>
              <a:rPr lang="ru-RU" dirty="0"/>
              <a:t>10. Песня о Поле </a:t>
            </a:r>
            <a:r>
              <a:rPr lang="ru-RU" dirty="0" smtClean="0"/>
              <a:t>Чудес.</a:t>
            </a:r>
            <a:r>
              <a:rPr lang="ru-RU" dirty="0"/>
              <a:t>	Не прячьте ваши денежки по банкам и углам.	</a:t>
            </a:r>
            <a:r>
              <a:rPr lang="ru-RU" dirty="0" smtClean="0"/>
              <a:t>Автор текста: Булат Окуджава, исполнители: Елена </a:t>
            </a:r>
            <a:r>
              <a:rPr lang="ru-RU" dirty="0" err="1"/>
              <a:t>Санаева</a:t>
            </a:r>
            <a:r>
              <a:rPr lang="ru-RU" dirty="0"/>
              <a:t> и Ролан </a:t>
            </a:r>
            <a:r>
              <a:rPr lang="ru-RU" dirty="0" smtClean="0"/>
              <a:t>Быков</a:t>
            </a:r>
            <a:endParaRPr lang="ru-RU" dirty="0"/>
          </a:p>
          <a:p>
            <a:pPr marL="137160" indent="0" algn="just">
              <a:buNone/>
            </a:pPr>
            <a:r>
              <a:rPr lang="ru-RU" dirty="0" smtClean="0"/>
              <a:t>11. Романс </a:t>
            </a:r>
            <a:r>
              <a:rPr lang="ru-RU" dirty="0" err="1" smtClean="0"/>
              <a:t>Тортилы</a:t>
            </a:r>
            <a:r>
              <a:rPr lang="ru-RU" dirty="0" smtClean="0"/>
              <a:t>.</a:t>
            </a:r>
            <a:r>
              <a:rPr lang="ru-RU" dirty="0"/>
              <a:t>	Затянулась бурой тиной гладь старинного пруда</a:t>
            </a:r>
            <a:r>
              <a:rPr lang="ru-RU" dirty="0" smtClean="0"/>
              <a:t>… Автор текста: Юрий </a:t>
            </a:r>
            <a:r>
              <a:rPr lang="ru-RU" dirty="0" err="1" smtClean="0"/>
              <a:t>Энтин</a:t>
            </a:r>
            <a:r>
              <a:rPr lang="ru-RU" dirty="0" smtClean="0"/>
              <a:t>, исполнитель: </a:t>
            </a:r>
            <a:r>
              <a:rPr lang="ru-RU" dirty="0" err="1" smtClean="0"/>
              <a:t>Рина</a:t>
            </a:r>
            <a:r>
              <a:rPr lang="ru-RU" dirty="0" smtClean="0"/>
              <a:t> Зелёная</a:t>
            </a:r>
          </a:p>
          <a:p>
            <a:pPr marL="137160" indent="0" algn="just">
              <a:buNone/>
            </a:pPr>
            <a:r>
              <a:rPr lang="ru-RU" dirty="0"/>
              <a:t>12. Серенада </a:t>
            </a:r>
            <a:r>
              <a:rPr lang="ru-RU" dirty="0" smtClean="0"/>
              <a:t>Пьеро.</a:t>
            </a:r>
            <a:r>
              <a:rPr lang="ru-RU" dirty="0"/>
              <a:t>	Позднею ночью в небе одна так соблазнительно светит луна…	</a:t>
            </a:r>
            <a:r>
              <a:rPr lang="ru-RU" dirty="0" smtClean="0"/>
              <a:t>Автор текста: Булат Окуджава, исполнитель: Ирина </a:t>
            </a:r>
            <a:r>
              <a:rPr lang="ru-RU" dirty="0" err="1" smtClean="0"/>
              <a:t>Понаровская</a:t>
            </a:r>
            <a:endParaRPr lang="ru-RU" dirty="0" smtClean="0"/>
          </a:p>
          <a:p>
            <a:pPr marL="137160" indent="0" algn="just">
              <a:buNone/>
            </a:pPr>
            <a:endParaRPr lang="ru-RU" dirty="0"/>
          </a:p>
          <a:p>
            <a:pPr marL="137160" indent="0" algn="just">
              <a:buNone/>
            </a:pPr>
            <a:endParaRPr lang="ru-RU" dirty="0" smtClean="0"/>
          </a:p>
          <a:p>
            <a:pPr marL="137160" indent="0" algn="just">
              <a:buNone/>
            </a:pPr>
            <a:endParaRPr lang="ru-RU" dirty="0"/>
          </a:p>
          <a:p>
            <a:pPr marL="137160" indent="0" algn="just">
              <a:buNone/>
            </a:pPr>
            <a:endParaRPr lang="ru-RU" dirty="0" smtClean="0"/>
          </a:p>
          <a:p>
            <a:pPr marL="137160" indent="0" algn="just">
              <a:buNone/>
            </a:pPr>
            <a:endParaRPr lang="ru-RU" dirty="0"/>
          </a:p>
          <a:p>
            <a:pPr marL="137160" indent="0" algn="just">
              <a:buNone/>
            </a:pPr>
            <a:endParaRPr lang="ru-RU" dirty="0"/>
          </a:p>
          <a:p>
            <a:pPr marL="13716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62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фильме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 smtClean="0"/>
              <a:t>Все песни из фильма мне очень понравились. Мой любимый  герой </a:t>
            </a:r>
            <a:r>
              <a:rPr lang="ru-RU" dirty="0"/>
              <a:t>- Буратино. </a:t>
            </a:r>
            <a:r>
              <a:rPr lang="ru-RU" dirty="0" smtClean="0"/>
              <a:t>Хотел бы сыграть его. Он добрый, веселый </a:t>
            </a:r>
            <a:r>
              <a:rPr lang="ru-RU" dirty="0"/>
              <a:t>и жизнерадостный. Он настоящий друг потому, что спас своих друзей от опасности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682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230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Приключения  БУРАТИНО</vt:lpstr>
      <vt:lpstr>Краткая характеристика</vt:lpstr>
      <vt:lpstr>В ролях</vt:lpstr>
      <vt:lpstr>Песни</vt:lpstr>
      <vt:lpstr>Песни</vt:lpstr>
      <vt:lpstr>О фильме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Фильм «Приключения Петрова и Васечкина»</dc:title>
  <dc:creator>Эдита</dc:creator>
  <cp:lastModifiedBy>Эдита</cp:lastModifiedBy>
  <cp:revision>5</cp:revision>
  <dcterms:created xsi:type="dcterms:W3CDTF">2016-11-04T08:09:03Z</dcterms:created>
  <dcterms:modified xsi:type="dcterms:W3CDTF">2017-03-05T10:10:43Z</dcterms:modified>
</cp:coreProperties>
</file>