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A004F-B61C-4EC7-AD89-DDBF519AFC4A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8C85A-1BD2-49D5-8A20-7C0E3C273B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8C85A-1BD2-49D5-8A20-7C0E3C273B6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82B234-490F-4621-9921-41AB62152DD6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20CA6A-E83F-429D-B81D-70A28018D9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Художественный фильм «Приключения Буратино»</a:t>
            </a:r>
            <a:endParaRPr lang="ru-RU" dirty="0"/>
          </a:p>
        </p:txBody>
      </p:sp>
      <p:pic>
        <p:nvPicPr>
          <p:cNvPr id="17410" name="Picture 2" descr="презентация буратино 2 кла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5760640" cy="4752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95536" y="0"/>
            <a:ext cx="8496944" cy="6858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Песня Пауков и Буратино.</a:t>
            </a:r>
          </a:p>
          <a:p>
            <a:pPr algn="ctr"/>
            <a:r>
              <a:rPr lang="ru-RU" dirty="0" smtClean="0"/>
              <a:t>Темп – быстрый.</a:t>
            </a:r>
          </a:p>
          <a:p>
            <a:pPr algn="ctr"/>
            <a:r>
              <a:rPr lang="ru-RU" dirty="0" smtClean="0"/>
              <a:t>Регистр – звонкий.</a:t>
            </a:r>
          </a:p>
          <a:p>
            <a:pPr algn="ctr"/>
            <a:r>
              <a:rPr lang="ru-RU" dirty="0" smtClean="0"/>
              <a:t>Мелодия – энергичная.</a:t>
            </a:r>
          </a:p>
          <a:p>
            <a:pPr algn="ctr"/>
            <a:r>
              <a:rPr lang="ru-RU" dirty="0" smtClean="0"/>
              <a:t>Ритм – четкий.</a:t>
            </a:r>
          </a:p>
          <a:p>
            <a:pPr algn="ctr"/>
            <a:r>
              <a:rPr lang="ru-RU" dirty="0" smtClean="0"/>
              <a:t>Тембр – темный.</a:t>
            </a:r>
          </a:p>
          <a:p>
            <a:pPr algn="ctr"/>
            <a:r>
              <a:rPr lang="ru-RU" dirty="0" smtClean="0"/>
              <a:t>Динамика – громко.</a:t>
            </a:r>
          </a:p>
          <a:p>
            <a:pPr algn="ctr"/>
            <a:r>
              <a:rPr lang="ru-RU" dirty="0" smtClean="0"/>
              <a:t>Лад – печальный.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400" i="1" dirty="0"/>
          </a:p>
        </p:txBody>
      </p:sp>
      <p:pic>
        <p:nvPicPr>
          <p:cNvPr id="24578" name="Picture 2" descr="https://im3-tub-ru.yandex.net/i?id=55fa66b0f617e9ec0754167a05c3db5e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49080"/>
            <a:ext cx="3816424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0" y="0"/>
            <a:ext cx="8964488" cy="6858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Песня «Поле чудес»</a:t>
            </a:r>
            <a:endParaRPr lang="ru-RU" sz="2400" i="1" dirty="0" smtClean="0"/>
          </a:p>
          <a:p>
            <a:pPr algn="ctr"/>
            <a:r>
              <a:rPr lang="ru-RU" dirty="0" smtClean="0"/>
              <a:t>   Темп – не спеша.</a:t>
            </a:r>
          </a:p>
          <a:p>
            <a:pPr algn="ctr"/>
            <a:r>
              <a:rPr lang="ru-RU" dirty="0" smtClean="0"/>
              <a:t>        Регистр – звонкий.</a:t>
            </a:r>
          </a:p>
          <a:p>
            <a:pPr algn="ctr"/>
            <a:r>
              <a:rPr lang="ru-RU" dirty="0" smtClean="0"/>
              <a:t>                Мелодия – </a:t>
            </a:r>
            <a:r>
              <a:rPr lang="ru-RU" dirty="0" err="1" smtClean="0"/>
              <a:t>поступенная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Ритм – четкий.</a:t>
            </a:r>
          </a:p>
          <a:p>
            <a:pPr algn="ctr"/>
            <a:r>
              <a:rPr lang="ru-RU" dirty="0" smtClean="0"/>
              <a:t>   Тембр – темный.</a:t>
            </a:r>
          </a:p>
          <a:p>
            <a:pPr algn="ctr"/>
            <a:r>
              <a:rPr lang="ru-RU" dirty="0" smtClean="0"/>
              <a:t>        Динамика – громко.</a:t>
            </a:r>
          </a:p>
          <a:p>
            <a:pPr algn="ctr"/>
            <a:r>
              <a:rPr lang="ru-RU" dirty="0" smtClean="0"/>
              <a:t>Лад – мажор.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sz="2400" i="1" dirty="0"/>
          </a:p>
        </p:txBody>
      </p:sp>
      <p:pic>
        <p:nvPicPr>
          <p:cNvPr id="25602" name="Picture 2" descr="https://im2-tub-ru.yandex.net/i?id=3bbdc562dd9d479986b6d7e25882f1eb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293096"/>
            <a:ext cx="331236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3528" y="188640"/>
            <a:ext cx="8352928" cy="66693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                   Песня черепахи </a:t>
            </a:r>
            <a:r>
              <a:rPr lang="ru-RU" sz="2400" i="1" dirty="0" err="1" smtClean="0"/>
              <a:t>Тортилы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                 Темп – не спеша.</a:t>
            </a:r>
          </a:p>
          <a:p>
            <a:pPr algn="ctr"/>
            <a:r>
              <a:rPr lang="ru-RU" dirty="0" smtClean="0"/>
              <a:t>                      Регистр – средний.</a:t>
            </a:r>
          </a:p>
          <a:p>
            <a:pPr algn="ctr"/>
            <a:r>
              <a:rPr lang="ru-RU" dirty="0" smtClean="0"/>
              <a:t>                       Мелодия – плавная.</a:t>
            </a:r>
          </a:p>
          <a:p>
            <a:pPr algn="ctr"/>
            <a:r>
              <a:rPr lang="ru-RU" dirty="0" smtClean="0"/>
              <a:t>                         Ритм – равномерный.</a:t>
            </a:r>
          </a:p>
          <a:p>
            <a:pPr algn="ctr"/>
            <a:r>
              <a:rPr lang="ru-RU" dirty="0" smtClean="0"/>
              <a:t>                  Динамика – тихо.</a:t>
            </a:r>
          </a:p>
          <a:p>
            <a:pPr algn="ctr"/>
            <a:r>
              <a:rPr lang="ru-RU" dirty="0" smtClean="0"/>
              <a:t>             Тембр – яркий.</a:t>
            </a:r>
          </a:p>
          <a:p>
            <a:pPr algn="ctr"/>
            <a:endParaRPr lang="ru-RU" dirty="0"/>
          </a:p>
        </p:txBody>
      </p:sp>
      <p:pic>
        <p:nvPicPr>
          <p:cNvPr id="26626" name="Picture 2" descr="https://im2-tub-ru.yandex.net/i?id=8e11e71344dac773c67f0003e8a2260e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3244867" cy="2472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1520" y="449288"/>
            <a:ext cx="8604448" cy="64087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          Песня Пьеро.</a:t>
            </a:r>
          </a:p>
          <a:p>
            <a:pPr algn="ctr"/>
            <a:r>
              <a:rPr lang="ru-RU" dirty="0" smtClean="0"/>
              <a:t>                             Темп – не спеша.</a:t>
            </a:r>
          </a:p>
          <a:p>
            <a:pPr algn="ctr"/>
            <a:r>
              <a:rPr lang="ru-RU" dirty="0" smtClean="0"/>
              <a:t>                                  Регистр – средний.</a:t>
            </a:r>
          </a:p>
          <a:p>
            <a:pPr algn="ctr"/>
            <a:r>
              <a:rPr lang="ru-RU" dirty="0" smtClean="0"/>
              <a:t>                                   Мелодия – плавная.</a:t>
            </a:r>
          </a:p>
          <a:p>
            <a:pPr algn="ctr"/>
            <a:r>
              <a:rPr lang="ru-RU" dirty="0" smtClean="0"/>
              <a:t>                             Ритм – четкий.</a:t>
            </a:r>
          </a:p>
          <a:p>
            <a:pPr algn="ctr"/>
            <a:r>
              <a:rPr lang="ru-RU" dirty="0" smtClean="0"/>
              <a:t>                              Динамика – тихо.</a:t>
            </a:r>
          </a:p>
          <a:p>
            <a:pPr algn="ctr"/>
            <a:r>
              <a:rPr lang="ru-RU" dirty="0" smtClean="0"/>
              <a:t>                              Лад -  печальный.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27652" name="Picture 4" descr="https://im3-tub-ru.yandex.net/i?id=f71b1098c19d826344b383f5bf50db4c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345638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5536" y="188640"/>
            <a:ext cx="8280920" cy="64807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Музыка является очень хорошим средством  воспитания художественного вкуса у нас, она способна влиять на настроение. С помощью музыки  можно  даже воздействовать на здоровье человека: когда человек слышит быструю  музыку, у него повышается давление, он начинает двигаться и думать быстрее. Мне больше всего понравилось песня кукол « Страшный Карабас».</a:t>
            </a:r>
          </a:p>
          <a:p>
            <a:pPr algn="ctr"/>
            <a:r>
              <a:rPr lang="ru-RU" dirty="0" smtClean="0"/>
              <a:t>Потому что  очень быстрый,  энергичный, танцевальный.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644008" y="2492896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467544" y="404664"/>
            <a:ext cx="8064896" cy="61206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Я хотел бы  сыграть роль Буратино. </a:t>
            </a:r>
          </a:p>
          <a:p>
            <a:pPr algn="ctr"/>
            <a:r>
              <a:rPr lang="ru-RU" dirty="0" smtClean="0"/>
              <a:t>Потому что Буратино играет главную роль, он интересный, глуповат и  наивный.</a:t>
            </a:r>
            <a:r>
              <a:rPr lang="ru-RU" b="1" dirty="0" smtClean="0"/>
              <a:t> </a:t>
            </a:r>
            <a:r>
              <a:rPr lang="ru-RU" dirty="0" smtClean="0"/>
              <a:t>По характеру «безмозглый, </a:t>
            </a:r>
            <a:r>
              <a:rPr lang="ru-RU" dirty="0" smtClean="0"/>
              <a:t> доверчивый </a:t>
            </a:r>
            <a:r>
              <a:rPr lang="ru-RU" dirty="0" err="1" smtClean="0"/>
              <a:t>дурачок</a:t>
            </a:r>
            <a:r>
              <a:rPr lang="ru-RU" dirty="0" smtClean="0"/>
              <a:t> с коротенькими мыслями», </a:t>
            </a:r>
            <a:r>
              <a:rPr lang="ru-RU" dirty="0" smtClean="0"/>
              <a:t> но </a:t>
            </a:r>
            <a:r>
              <a:rPr lang="ru-RU" dirty="0" smtClean="0"/>
              <a:t>при этом он решителен, любопытен, любит </a:t>
            </a:r>
            <a:r>
              <a:rPr lang="ru-RU" dirty="0" smtClean="0"/>
              <a:t>приключения.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99592" y="620688"/>
            <a:ext cx="7560000" cy="57606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1. Год издания  фильма «Приключения Буратино»  - 1975 год.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Режиссер  - Леонид Нечаев .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Актеры : Ролан Быков сыгравшую роль « Кот </a:t>
            </a:r>
            <a:r>
              <a:rPr lang="ru-RU" dirty="0" err="1" smtClean="0"/>
              <a:t>Базилио</a:t>
            </a:r>
            <a:r>
              <a:rPr lang="ru-RU" dirty="0" smtClean="0"/>
              <a:t>»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                Владимир Басов  сыгравшую роль «</a:t>
            </a:r>
            <a:r>
              <a:rPr lang="ru-RU" dirty="0" err="1" smtClean="0"/>
              <a:t>Дерумар</a:t>
            </a:r>
            <a:r>
              <a:rPr lang="ru-RU" dirty="0" smtClean="0"/>
              <a:t>»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                            Владимир </a:t>
            </a:r>
            <a:r>
              <a:rPr lang="ru-RU" dirty="0" err="1" smtClean="0"/>
              <a:t>Этуш</a:t>
            </a:r>
            <a:r>
              <a:rPr lang="ru-RU" dirty="0" smtClean="0"/>
              <a:t> сыгравший роль Карабас – </a:t>
            </a:r>
            <a:r>
              <a:rPr lang="ru-RU" dirty="0" err="1" smtClean="0"/>
              <a:t>Барабас</a:t>
            </a:r>
            <a:r>
              <a:rPr lang="ru-RU" dirty="0" smtClean="0"/>
              <a:t>»</a:t>
            </a:r>
            <a:endParaRPr lang="ru-RU" dirty="0" smtClean="0"/>
          </a:p>
          <a:p>
            <a:pPr algn="ctr">
              <a:lnSpc>
                <a:spcPct val="150000"/>
              </a:lnSpc>
            </a:pPr>
            <a:r>
              <a:rPr lang="ru-RU" dirty="0" smtClean="0"/>
              <a:t>                            </a:t>
            </a:r>
            <a:r>
              <a:rPr lang="ru-RU" dirty="0" err="1" smtClean="0"/>
              <a:t>Рина</a:t>
            </a:r>
            <a:r>
              <a:rPr lang="ru-RU" dirty="0" smtClean="0"/>
              <a:t> Зеленая исполнившая роль «Черепаха </a:t>
            </a:r>
            <a:r>
              <a:rPr lang="ru-RU" dirty="0" err="1" smtClean="0"/>
              <a:t>Тортила</a:t>
            </a:r>
            <a:r>
              <a:rPr lang="ru-RU" dirty="0" smtClean="0"/>
              <a:t>»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                    Елена </a:t>
            </a:r>
            <a:r>
              <a:rPr lang="ru-RU" dirty="0" err="1" smtClean="0"/>
              <a:t>Санаева</a:t>
            </a:r>
            <a:r>
              <a:rPr lang="ru-RU" dirty="0" smtClean="0"/>
              <a:t> исполнившая роль «Лиса Алиса»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  Татьяна Проценко – роль «</a:t>
            </a:r>
            <a:r>
              <a:rPr lang="ru-RU" dirty="0" err="1" smtClean="0"/>
              <a:t>Мальвина</a:t>
            </a:r>
            <a:r>
              <a:rPr lang="ru-RU" dirty="0" smtClean="0"/>
              <a:t>»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95536" y="260648"/>
            <a:ext cx="8208912" cy="65973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2. Песня «Буратино» </a:t>
            </a:r>
          </a:p>
          <a:p>
            <a:pPr algn="ctr"/>
            <a:r>
              <a:rPr lang="ru-RU" dirty="0" smtClean="0"/>
              <a:t>Темп –быстрый</a:t>
            </a:r>
          </a:p>
          <a:p>
            <a:pPr algn="ctr"/>
            <a:r>
              <a:rPr lang="ru-RU" dirty="0" smtClean="0"/>
              <a:t>Ритм - </a:t>
            </a:r>
            <a:r>
              <a:rPr lang="ru-RU" dirty="0" smtClean="0"/>
              <a:t>придает музыке энергичный, активный характер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Динамика – громко.</a:t>
            </a:r>
          </a:p>
          <a:p>
            <a:pPr algn="ctr"/>
            <a:r>
              <a:rPr lang="ru-RU" dirty="0" smtClean="0"/>
              <a:t>Регистр - </a:t>
            </a:r>
            <a:r>
              <a:rPr lang="ru-RU" dirty="0" smtClean="0"/>
              <a:t>легкое, воздушное, прозрачное </a:t>
            </a:r>
            <a:r>
              <a:rPr lang="ru-RU" dirty="0" smtClean="0"/>
              <a:t>звучание.</a:t>
            </a:r>
          </a:p>
          <a:p>
            <a:pPr algn="ctr"/>
            <a:r>
              <a:rPr lang="ru-RU" dirty="0" smtClean="0"/>
              <a:t>Мелодия – энергичная.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188640"/>
            <a:ext cx="8208912" cy="66693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                        Песня фонарщиков.</a:t>
            </a:r>
          </a:p>
          <a:p>
            <a:pPr algn="ctr"/>
            <a:r>
              <a:rPr lang="ru-RU" dirty="0" smtClean="0"/>
              <a:t>                                              Темп – медленный.</a:t>
            </a:r>
          </a:p>
          <a:p>
            <a:pPr algn="ctr"/>
            <a:r>
              <a:rPr lang="ru-RU" dirty="0" smtClean="0"/>
              <a:t>                     Ритм - </a:t>
            </a:r>
            <a:r>
              <a:rPr lang="ru-RU" dirty="0" smtClean="0"/>
              <a:t> спокойный, </a:t>
            </a:r>
            <a:r>
              <a:rPr lang="ru-RU" dirty="0" smtClean="0"/>
              <a:t>       уравновешенный </a:t>
            </a:r>
            <a:r>
              <a:rPr lang="ru-RU" dirty="0" smtClean="0"/>
              <a:t>образ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Динамика – тихо.</a:t>
            </a:r>
          </a:p>
          <a:p>
            <a:pPr algn="ctr"/>
            <a:r>
              <a:rPr lang="ru-RU" dirty="0" smtClean="0"/>
              <a:t>Регистр – средний.</a:t>
            </a:r>
          </a:p>
          <a:p>
            <a:pPr algn="ctr"/>
            <a:r>
              <a:rPr lang="ru-RU" dirty="0" smtClean="0"/>
              <a:t>Мелодия – плавная.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2050" name="Picture 2" descr="https://im2-tub-ru.yandex.net/i?id=a59bb2f147ee764976b7613d226b9aac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149080"/>
            <a:ext cx="2520280" cy="2492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0" y="0"/>
            <a:ext cx="8892480" cy="6858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Песня папы Карло .</a:t>
            </a:r>
          </a:p>
          <a:p>
            <a:pPr algn="ctr"/>
            <a:r>
              <a:rPr lang="ru-RU" dirty="0" smtClean="0"/>
              <a:t>                   Темп – не </a:t>
            </a:r>
            <a:r>
              <a:rPr lang="ru-RU" dirty="0" err="1" smtClean="0"/>
              <a:t>спеша,медленный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      Ритм – равномерный.</a:t>
            </a:r>
          </a:p>
          <a:p>
            <a:pPr algn="ctr"/>
            <a:r>
              <a:rPr lang="ru-RU" dirty="0" smtClean="0"/>
              <a:t>Динамика – тихо.</a:t>
            </a:r>
          </a:p>
          <a:p>
            <a:pPr algn="ctr"/>
            <a:r>
              <a:rPr lang="ru-RU" dirty="0" smtClean="0"/>
              <a:t>   Регистр – средний.</a:t>
            </a:r>
            <a:endParaRPr lang="ru-RU" dirty="0"/>
          </a:p>
        </p:txBody>
      </p:sp>
      <p:pic>
        <p:nvPicPr>
          <p:cNvPr id="1026" name="Picture 2" descr="https://static.kniga.ru/upload/iblock/79f/79fa70fb836e43c1ed6fd04154e11d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2592288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1520" y="521296"/>
            <a:ext cx="8424936" cy="63367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       Песня кукол «Страшный     Карабас»</a:t>
            </a:r>
          </a:p>
          <a:p>
            <a:pPr algn="ctr"/>
            <a:r>
              <a:rPr lang="ru-RU" dirty="0" smtClean="0"/>
              <a:t>   Темп – быстрый .</a:t>
            </a:r>
          </a:p>
          <a:p>
            <a:pPr algn="ctr"/>
            <a:r>
              <a:rPr lang="ru-RU" dirty="0" smtClean="0"/>
              <a:t>Ритм – четкий.</a:t>
            </a:r>
          </a:p>
          <a:p>
            <a:pPr algn="ctr"/>
            <a:r>
              <a:rPr lang="ru-RU" dirty="0" smtClean="0"/>
              <a:t>        Динамика - громко.</a:t>
            </a:r>
          </a:p>
          <a:p>
            <a:pPr algn="ctr"/>
            <a:r>
              <a:rPr lang="ru-RU" dirty="0" smtClean="0"/>
              <a:t>     Регистр – звонкий.</a:t>
            </a:r>
          </a:p>
          <a:p>
            <a:pPr algn="ctr"/>
            <a:r>
              <a:rPr lang="ru-RU" dirty="0" smtClean="0"/>
              <a:t>            Мелодия – энергичная.</a:t>
            </a:r>
          </a:p>
          <a:p>
            <a:pPr algn="ctr"/>
            <a:r>
              <a:rPr lang="ru-RU" dirty="0" smtClean="0"/>
              <a:t>                 Характер – танцевальный.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pic>
        <p:nvPicPr>
          <p:cNvPr id="20482" name="Picture 2" descr="https://im3-tub-ru.yandex.net/i?id=3595c922fdd47731d0ebf3ebe3ba97f6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04864"/>
            <a:ext cx="2609528" cy="30689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0" y="404664"/>
            <a:ext cx="8784976" cy="60486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                    Песня </a:t>
            </a:r>
            <a:r>
              <a:rPr lang="ru-RU" sz="2400" i="1" dirty="0" err="1" smtClean="0"/>
              <a:t>Дуремара</a:t>
            </a:r>
            <a:r>
              <a:rPr lang="ru-RU" sz="2400" i="1" dirty="0" smtClean="0"/>
              <a:t>.</a:t>
            </a:r>
          </a:p>
          <a:p>
            <a:pPr algn="ctr"/>
            <a:r>
              <a:rPr lang="ru-RU" dirty="0" smtClean="0"/>
              <a:t>                 Темп – быстрый.</a:t>
            </a:r>
          </a:p>
          <a:p>
            <a:pPr algn="ctr"/>
            <a:r>
              <a:rPr lang="ru-RU" dirty="0" smtClean="0"/>
              <a:t>              Ритм – четкий.</a:t>
            </a:r>
          </a:p>
          <a:p>
            <a:pPr algn="ctr"/>
            <a:r>
              <a:rPr lang="ru-RU" dirty="0" smtClean="0"/>
              <a:t>                        Динамика – громко.</a:t>
            </a:r>
          </a:p>
          <a:p>
            <a:pPr algn="ctr"/>
            <a:r>
              <a:rPr lang="ru-RU" dirty="0" smtClean="0"/>
              <a:t>                     Регистр – звонкий.</a:t>
            </a:r>
          </a:p>
          <a:p>
            <a:pPr algn="ctr"/>
            <a:r>
              <a:rPr lang="ru-RU" dirty="0" smtClean="0"/>
              <a:t>                                    Мелодия – скачкообразная.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/>
            <a:r>
              <a:rPr lang="ru-RU" sz="2400" i="1" dirty="0" smtClean="0"/>
              <a:t> </a:t>
            </a:r>
            <a:endParaRPr lang="ru-RU" sz="2400" i="1" dirty="0"/>
          </a:p>
        </p:txBody>
      </p:sp>
      <p:pic>
        <p:nvPicPr>
          <p:cNvPr id="21506" name="Picture 2" descr="https://im1-tub-ru.yandex.net/i?id=4ae5bc6dc5ddadd491205a1887372ae6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2952328" cy="3346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404664"/>
            <a:ext cx="8676456" cy="62646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 Песня – танец лисы Алисы   и кота </a:t>
            </a:r>
            <a:r>
              <a:rPr lang="ru-RU" sz="2400" i="1" dirty="0" err="1" smtClean="0"/>
              <a:t>Базилио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Темп – не спеша.</a:t>
            </a:r>
          </a:p>
          <a:p>
            <a:pPr algn="ctr"/>
            <a:r>
              <a:rPr lang="ru-RU" dirty="0" smtClean="0"/>
              <a:t>             Регистр – насыщенный.</a:t>
            </a:r>
          </a:p>
          <a:p>
            <a:pPr algn="ctr"/>
            <a:r>
              <a:rPr lang="ru-RU" dirty="0" smtClean="0"/>
              <a:t>   Динамика – тихий.</a:t>
            </a:r>
          </a:p>
          <a:p>
            <a:pPr algn="ctr"/>
            <a:r>
              <a:rPr lang="ru-RU" dirty="0" smtClean="0"/>
              <a:t>       Ритм – равномерный.</a:t>
            </a:r>
          </a:p>
          <a:p>
            <a:pPr algn="ctr"/>
            <a:r>
              <a:rPr lang="ru-RU" dirty="0" smtClean="0"/>
              <a:t>    Мелодия – певучая.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22530" name="Picture 2" descr="https://im2-tub-ru.yandex.net/i?id=5980cb9b7dee33d15d063572da9896a5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01008"/>
            <a:ext cx="3312368" cy="2708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1520" y="0"/>
            <a:ext cx="8640960" cy="6858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 Песня </a:t>
            </a:r>
            <a:r>
              <a:rPr lang="ru-RU" sz="2400" i="1" dirty="0" smtClean="0"/>
              <a:t>К</a:t>
            </a:r>
            <a:r>
              <a:rPr lang="ru-RU" sz="2400" i="1" dirty="0" smtClean="0"/>
              <a:t>арабаса </a:t>
            </a:r>
            <a:r>
              <a:rPr lang="ru-RU" sz="2400" i="1" dirty="0" err="1" smtClean="0"/>
              <a:t>Барабаса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Темп – быстрый.</a:t>
            </a:r>
          </a:p>
          <a:p>
            <a:pPr algn="ctr"/>
            <a:r>
              <a:rPr lang="ru-RU" dirty="0" smtClean="0"/>
              <a:t>Регистр – хмурый.</a:t>
            </a:r>
          </a:p>
          <a:p>
            <a:pPr algn="ctr"/>
            <a:r>
              <a:rPr lang="ru-RU" dirty="0" smtClean="0"/>
              <a:t>Мелодия –энергичная.</a:t>
            </a:r>
          </a:p>
          <a:p>
            <a:pPr algn="ctr"/>
            <a:r>
              <a:rPr lang="ru-RU" dirty="0" smtClean="0"/>
              <a:t>Ритм- четкий.</a:t>
            </a:r>
          </a:p>
          <a:p>
            <a:pPr algn="ctr"/>
            <a:r>
              <a:rPr lang="ru-RU" dirty="0" smtClean="0"/>
              <a:t>Динамика –громко.</a:t>
            </a:r>
          </a:p>
          <a:p>
            <a:pPr algn="ctr"/>
            <a:r>
              <a:rPr lang="ru-RU" dirty="0" smtClean="0"/>
              <a:t>Лад – радостный.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pic>
        <p:nvPicPr>
          <p:cNvPr id="23554" name="Picture 2" descr="http://img0.liveinternet.ru/images/attach/c/4/82/736/82736544_4289686_image175f2e397567f3b150f14fe2499a5394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341489"/>
            <a:ext cx="3168352" cy="2183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537</Words>
  <Application>Microsoft Office PowerPoint</Application>
  <PresentationFormat>Экран (4:3)</PresentationFormat>
  <Paragraphs>102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Художественный фильм «Приключения Буратино»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18</cp:revision>
  <dcterms:created xsi:type="dcterms:W3CDTF">2017-03-04T16:19:50Z</dcterms:created>
  <dcterms:modified xsi:type="dcterms:W3CDTF">2017-03-05T09:24:30Z</dcterms:modified>
</cp:coreProperties>
</file>