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8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0" y="27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F128E7E-05EA-41DB-9494-A1D51A8838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258BD14-F22B-4481-AE59-73E11B30647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8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8E7E-05EA-41DB-9494-A1D51A8838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BD14-F22B-4481-AE59-73E11B306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76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8E7E-05EA-41DB-9494-A1D51A8838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BD14-F22B-4481-AE59-73E11B30647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959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8E7E-05EA-41DB-9494-A1D51A8838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BD14-F22B-4481-AE59-73E11B30647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559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8E7E-05EA-41DB-9494-A1D51A8838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BD14-F22B-4481-AE59-73E11B306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1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8E7E-05EA-41DB-9494-A1D51A8838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BD14-F22B-4481-AE59-73E11B30647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660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8E7E-05EA-41DB-9494-A1D51A8838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BD14-F22B-4481-AE59-73E11B30647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489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8E7E-05EA-41DB-9494-A1D51A8838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BD14-F22B-4481-AE59-73E11B30647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51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8E7E-05EA-41DB-9494-A1D51A8838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BD14-F22B-4481-AE59-73E11B30647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0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8E7E-05EA-41DB-9494-A1D51A8838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BD14-F22B-4481-AE59-73E11B306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28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8E7E-05EA-41DB-9494-A1D51A8838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BD14-F22B-4481-AE59-73E11B30647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29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8E7E-05EA-41DB-9494-A1D51A8838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BD14-F22B-4481-AE59-73E11B306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47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8E7E-05EA-41DB-9494-A1D51A8838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BD14-F22B-4481-AE59-73E11B30647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23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8E7E-05EA-41DB-9494-A1D51A8838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BD14-F22B-4481-AE59-73E11B30647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91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8E7E-05EA-41DB-9494-A1D51A8838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BD14-F22B-4481-AE59-73E11B306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2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8E7E-05EA-41DB-9494-A1D51A8838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BD14-F22B-4481-AE59-73E11B30647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1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28E7E-05EA-41DB-9494-A1D51A8838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8BD14-F22B-4481-AE59-73E11B306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80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128E7E-05EA-41DB-9494-A1D51A883895}" type="datetimeFigureOut">
              <a:rPr lang="ru-RU" smtClean="0"/>
              <a:t>05.03.2017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58BD14-F22B-4481-AE59-73E11B306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07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60108" y="2622415"/>
            <a:ext cx="3563240" cy="812763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311986" y="3545321"/>
            <a:ext cx="5403647" cy="120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Ульяновой Марии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«Приключения Буратино»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93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401" y="1115897"/>
            <a:ext cx="9601196" cy="75874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Музыкально – теоретический анализ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песен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49668" y="2996548"/>
            <a:ext cx="8563709" cy="213816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песен мне больше всего нравится «песня Буратино». Она веселая и  ритмичная. Мне кажется, что эта песня о дружбе, о смелости и детстве.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 у меня была возможность сыграть в мюзикле «Буратино», я бы хотела сыграть роль Мальвины. Мне нравится этот персонаж, потому что Мальвина смелая, не побоялась сбежать от Карабаса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Барабаса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помогла  Буратино одолеть Карабаса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Барабаса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 smtClean="0">
                <a:solidFill>
                  <a:srgbClr val="484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29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8892" y="5115388"/>
            <a:ext cx="10489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Наверное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нет в нашей стране человека, который бы не смотрел фильм-сказку «Приключения Буратино». Уже более 35 лет на экране приключения забавного мальчишки не оставляют равнодушными не только детей, но и мам и пап, и даже бабушек и дедушек, «приковывая» их к экрану и заставляя на время забыть о возрасте и самых неотложных делах.</a:t>
            </a:r>
            <a:r>
              <a:rPr lang="ru-RU" sz="16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&quot;Приключения Буратино&quot; - история создания фильма Приключения Буратино, СССР, кино, факты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291" y="801832"/>
            <a:ext cx="5940425" cy="419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s://im1-tub-ru.yandex.net/i?id=8e0c9d24d46212af6bdfc0cb209dea99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72" y="803469"/>
            <a:ext cx="1800067" cy="246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rikolnye-kartinki.ru/img/picture/Jul/27/97a9462cfa8c906563044983eaf0823a/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083" y="891556"/>
            <a:ext cx="1744033" cy="228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610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97315" y="720968"/>
            <a:ext cx="6682154" cy="1781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Приключения Буратино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Советский двухсерийный музыкальный телевизионный фильм по мотивам сказки Алексея Толстого «Золотой ключик, или Приключения Буратино», созданный на киностудии «</a:t>
            </a:r>
            <a:r>
              <a:rPr lang="ru-RU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Беларусьфильм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в 1975 году.</a:t>
            </a:r>
            <a:r>
              <a:rPr lang="ru-RU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Телепремьера состоялась 1-2 января 1976 года.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870941" y="2502931"/>
            <a:ext cx="3407020" cy="381586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5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ролях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Дмитрий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Иосифов - Буратино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Татьяна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Проценко - Мальвина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Роман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Столкарц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 Пьеро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Томас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Аугустинас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Артемон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Григорий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Светлорусов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 Арлекин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Николай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Гринько - папа Карло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Юрий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Катин-Ярцев - Джузеппе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Зелёная - черепаха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Тортила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Владимир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Этуш - Карабас-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Барабас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Ролан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Быков - кот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Базилио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Елена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Санаева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 лиса Алиса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Владимир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Басов - 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Дуремар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Баадур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Цуладзе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 хозяин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харчевни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374675" y="2502931"/>
            <a:ext cx="3266341" cy="356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Съёмочная </a:t>
            </a:r>
            <a:r>
              <a:rPr lang="ru-RU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Сценарий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Инны Веткиной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Постановка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Леонида Нечаева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Главный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оператор: Юрий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Елхов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Главный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художник: Леонид Ершов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Музыка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Алексея Рыбникова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Стихи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Булата Окуджавы, Юрия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Энтина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Роли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озвучивали: Алексей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Консовский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(Говорящий Сверчок), Гарри Бардин (паук)</a:t>
            </a:r>
          </a:p>
        </p:txBody>
      </p:sp>
      <p:pic>
        <p:nvPicPr>
          <p:cNvPr id="2050" name="Picture 2" descr="http://mega-gold.org/_nw/75/674651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3" y="674129"/>
            <a:ext cx="3956538" cy="548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3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2330" y="630283"/>
            <a:ext cx="643597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СССР песни из этого фильма выпускались на пластинках фирмой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«Мелодия». Музыкальные композиции (танцы Буратино с куклами в театре, мелодия «Какое небо голубое») использовались в начальном мультипликационном прологе фильма «100 грамм для храбрости». Позже некоторые музыкальные композиции из этого фильма использовались в начальных мультипликационных заставках и темах выпусков журнала «Ералаш» </a:t>
            </a:r>
            <a:r>
              <a:rPr lang="ru-RU" sz="16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(например — «Кто там?», «Опасная работа» и др.).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телепремьеры фирма «Мелодия» выпустила диск-миньон с несколькими песнями из фильма. На звуковых страницах журнала «Колобок» № 10-11 за 1976 год (в сокращении, под названием «Приключения Буратино»), а затем на диске фирмы «Мелодия» (полностью, под названием «Невероятные приключения Буратино и его друзей») вышла инсценировка Ларисы </a:t>
            </a:r>
            <a:r>
              <a:rPr lang="ru-RU" sz="160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Закашанской</a:t>
            </a:r>
            <a:r>
              <a:rPr lang="ru-RU" sz="16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которую вошли музыка и песни из телефильма.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Некоторые включённые в инсценировку музыкальные номера звучали иначе, чем в первоисточнике. Например, на пластинке прозвучал альтернативный вариант исполнения Ниной Бродской начальной песни «</a:t>
            </a:r>
            <a:r>
              <a:rPr lang="ru-RU" sz="160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16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16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16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-но!», а песня Карабаса-</a:t>
            </a:r>
            <a:r>
              <a:rPr lang="ru-RU" sz="1600" dirty="0" err="1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Барабаса</a:t>
            </a:r>
            <a:r>
              <a:rPr lang="ru-RU" sz="1600" dirty="0" smtClean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исполнялась Романом Филипповым, в то время как в фильме её поёт Владимир Этуш.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lh5.googleusercontent.com/-9o7bKqu3B_c/UAwZEA0Iw9I/AAAAAAAAGIQ/80KD4pepg1s/s500/burati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891" y="4033700"/>
            <a:ext cx="2157576" cy="210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dvpodarok.ru/cdimg/02/92/78/35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21" y="700621"/>
            <a:ext cx="2121709" cy="212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yumuz.ru/uploads/images/a/u/d/audio_skazka_neobiknovennie_prikluchenija_buratino_i_ego_druze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21" y="4033700"/>
            <a:ext cx="2134982" cy="210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agizer.imageshack.com/img923/9715/bopDI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891" y="700621"/>
            <a:ext cx="2157576" cy="217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232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7946" y="685927"/>
            <a:ext cx="64749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создавались песни к фильму «Приключения Буратино»?</a:t>
            </a:r>
            <a:b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Рыбников: «Буратино» начался с того, что мне принесли сценарий Инны Веткиной, там же было заложено содержание песен. И так изумительно были раскрыты образы, что я, прочитав сценарий, испугался. Испугался ответственности и перед зрителями, и перед самим собой. Я думал, что если я не смогу написать достойной музыки для самой моей любимой сказки, то я брошу заниматься музыкой совсем. Я забросил все дела и приготовился к серьёзной работе. А получилось всё очень легко".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9448" y="3817284"/>
            <a:ext cx="43248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Актёрам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была дана редкая возможность проявить себя в качестве певцов, но многие этого побаивались. Тогда Рыбников стал искать к каждому индивидуальный подход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Рыбников: «Я сочинял музыку специально для них. Я сначала изучал, что они могут, что не могут, пределы их возможностей, выпячивал самые выигрышные их стороны и убирал в тень то, что они не могут». </a:t>
            </a:r>
          </a:p>
        </p:txBody>
      </p:sp>
      <p:pic>
        <p:nvPicPr>
          <p:cNvPr id="3076" name="Picture 4" descr="http://pered.chernyytelefon.ru/image/-m3k_4bCBh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21" y="3817284"/>
            <a:ext cx="3172512" cy="23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3-tub-ru.yandex.net/i?id=879512952cdc32049364f2f40b48740d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2" y="782595"/>
            <a:ext cx="3812732" cy="276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www.startfilm.ru/images/base/film/24_08_13/big_59160_rsryoryerssrrryos-rssrsryorr.rrsryos-1.1975.mkv_snapshot_00.38.14_2013.08.24_19.36.1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583" y="3817284"/>
            <a:ext cx="3332678" cy="2354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74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87927" y="716688"/>
            <a:ext cx="4667251" cy="548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Первоначально Нечаев хотел, чтобы слова к песням сочинял Юлий Ким, однако из-за своей диссидентской деятельности поэт был в опале. Тогда режиссёр обратился к Булату Окуджаве. Окуджава согласился, но особо не спешил, так как не знал, что тексты нужны до съёмок. Когда же припекло, выяснилось, что Булат Шалвович не только ничего не сделал, но и уехал на отдых в подмосковные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Дубовцы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Недолго думая, Нечаев едет вслед за ним, селится в тот же санаторий в соседнем с Окуджавой номере и каждое утро стучит ему в стенку — мол, когда напишешь? Тактика измора принесла плоды — за неделю Окуджава разродился целым ворохом текстов, в числе которых были песни Карло и Карабаса, «Поле Чудес», «инфантильно-любовная» баллада Пьеро с гениальными строчками «Не нужна мне малина, Не страшна мне ангина…» и, конечно же, знаменитая песня Кота и Лисы в харчевне «Трёх пескарей».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im0-tub-ru.yandex.net/i?id=c0b5bb4a15c4b5ed2f28713c423f45ac-l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55" y="655912"/>
            <a:ext cx="5295900" cy="5282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725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6086" y="680101"/>
            <a:ext cx="5033318" cy="5625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Быков: «Когда я стал петь кота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Базилио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я стал искать характер в самом вокале, в самом пении. Этому очень помогла музыка композитора Рыбникова, который нашёл прекрасную интонацию для моего кота. Я себе представил такого, понимаете ли, немножко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Армстронга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Это было довольно сложно, потому что слова и музыку написал Булат Окуджава. Он сам исполнял эту песню, исполнял великолепно. Его исполнение этой песни было мудрое, философское, глубокое, и она вступала в некое противоречие с самим игровым решением, которое мы задумали. Потому что мы решали роли более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игрово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празднично, ярко, можно даже сказать легкомысленно. И здесь Алексей Рыбников как раз нашёл интонацию, которая очень помогла и мне, и актрисе Елене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Санаевой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которая исполнила лису Алису».</a:t>
            </a:r>
            <a:b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написания недостающих текстов на помощь призвали Юрия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Энтина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Именно он написал песни для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Дуремара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пауков и романс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Тортиллы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который Рыбников специально стилизовал под старинные итальянские песенки.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m2-tub-ru.yandex.net/i?id=2136fa48a6130b3f79610dc835b3439a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" t="-115" r="5882" b="-1"/>
          <a:stretch/>
        </p:blipFill>
        <p:spPr bwMode="auto">
          <a:xfrm>
            <a:off x="856735" y="889685"/>
            <a:ext cx="5362833" cy="515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80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630" y="581956"/>
            <a:ext cx="1094642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тяжело далось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Энтину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сочинение заглавной песни. Теперь окучиванием поэта занялся композитор. Рыбников привёз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Энтина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роскошный Дом творчества композиторов в Рузе и снял тому целый номер с белым роялем. Когда композитор заглянул туда вновь, выяснилось, что белый рояль не помог и слов всё ещё нет. Неожиданно Рыбников вспомнил, что у него есть одна «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буратинная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тема, но она очень проблемная. А. Рыбников: «Я вообще считал её неприменимой, потому что там идёт скороговорка, потом — какие-то отдельные ноты. Я думаю: „Ну, как? На это стихи невозможно написать“. Но всё произошло в течении буквально 1−2 часов. Вдруг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Энтин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эту мелодию скороговорку придумал, а на эти отдельные ноты, которые „торчали“, было просто сказано: „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!“, „Ра!“, „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!“, „Но!“» — и всё".</a:t>
            </a:r>
            <a:endParaRPr lang="en-US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yumuz.ru/uploads/images/p/r/i/prikluchenija_buratino_zakluchitelnaja_pesnj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573" t="16702" r="1907" b="10970"/>
          <a:stretch/>
        </p:blipFill>
        <p:spPr bwMode="auto">
          <a:xfrm>
            <a:off x="650630" y="2426678"/>
            <a:ext cx="6972301" cy="36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72399" y="2333685"/>
            <a:ext cx="38246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недостаток стал достоинством. Куплеты превратились в некие загадки («Кто доброй сказкой входит в дом?..» и т. д.), а припев-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кричалка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— ответом. Кстати, исполнить эту песню в начальных титрах приглашали Аллу Пугачёву, но молодая и тогда малоизвестная певица почему-то отказалась. В итоге песню исполнила Нина Бродская. Успех фильма был необычайный. Нечаев и Рыбников стали страшно востребованными. В 1976 году песни из «Буратино» вышли на гибких пластинках-вложениях в журнале «Колобок», а вскоре и на виниле.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2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401" y="1115897"/>
            <a:ext cx="9601196" cy="75874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Музыкально – теоретический анализ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песен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67154" y="2556932"/>
            <a:ext cx="10348546" cy="333391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Песня «Буратино»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очень ритмичная песня, как мне кажется динамика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Сrescendo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темп Виваче. Финальная песня исполняется несколькими исполнителями. Куплеты исполняются в вопросительной интонации «кто доброй сказкой входит в дом?», «скажите, как его зовут?», а припев служит ответом и исполняется по слогам: «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но!»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«Песня фонарщиков»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спокойная музыка, темп медленный, спокойный адажио, динамика пиано. Исполняется вполголоса, медленно и спокойно.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Песня папы Карло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также спокойная и медленная, темп адажио, динамика пиано.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Песня кукол «Страшный Карабас»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исполняется в среднем темпе, но почти шепотом, показывая страх кукол. Динамический оттенок пиано, темп </a:t>
            </a:r>
            <a:r>
              <a:rPr lang="ru-RU" sz="1600" dirty="0">
                <a:solidFill>
                  <a:srgbClr val="484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модерато.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484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Песня </a:t>
            </a:r>
            <a:r>
              <a:rPr lang="ru-RU" sz="1600" b="1" dirty="0" err="1">
                <a:solidFill>
                  <a:srgbClr val="484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Дуремара</a:t>
            </a:r>
            <a:r>
              <a:rPr lang="ru-RU" sz="1600" b="1" dirty="0">
                <a:solidFill>
                  <a:srgbClr val="484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484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исполняется в разных темпах, сначала медленно, затем быстрее. Мне кажется темп адажио и аллегретто. Динамика </a:t>
            </a:r>
            <a:r>
              <a:rPr lang="ru-RU" sz="1600" dirty="0" err="1">
                <a:solidFill>
                  <a:srgbClr val="484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меццо</a:t>
            </a:r>
            <a:r>
              <a:rPr lang="ru-RU" sz="1600" dirty="0">
                <a:solidFill>
                  <a:srgbClr val="484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форте. Исполняется очень интересно  и </a:t>
            </a:r>
            <a:r>
              <a:rPr lang="ru-RU" sz="1600" dirty="0" err="1">
                <a:solidFill>
                  <a:srgbClr val="484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Дуремаром</a:t>
            </a:r>
            <a:r>
              <a:rPr lang="ru-RU" sz="1600" dirty="0">
                <a:solidFill>
                  <a:srgbClr val="484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(Владимир Басов) и лягушками.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Песня – танец Лисы Алисы и кота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Базилио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темп модерато, динамический оттенок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меццо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форте. Шуточная песня о жадинах и хвастунах.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3536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401" y="1115897"/>
            <a:ext cx="9601196" cy="75874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Музыкально – теоретический анализ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песен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84738" y="2636063"/>
            <a:ext cx="10348546" cy="333391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Песня «Буратино»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очень ритмичная песня, как мне кажется динамика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Сrescendo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темп Виваче. Финальная песня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Песня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Карабаса –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Барабаса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в фильме исполняет Владимир Этуш. Я думаю, темп аллегро, динамический оттенок форте. Песня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исполнеятся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оживленно и бодро, довольно громким голосом.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Песня пауков и Буратино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пауки исполняют песню негромко, медленно, как бы запугивая, а Буратино громко и в более быстром темпе. Темп модерато  и аллегретто, динамический оттенок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меццо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пиано и форте.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Песня Поле чудес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куплеты исполняются негромко и медленно, темп </a:t>
            </a:r>
            <a:r>
              <a:rPr lang="ru-RU" sz="1600" dirty="0">
                <a:solidFill>
                  <a:srgbClr val="484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адажио, динамический оттенок </a:t>
            </a:r>
            <a:r>
              <a:rPr lang="ru-RU" sz="1600" dirty="0" err="1">
                <a:solidFill>
                  <a:srgbClr val="484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меццо</a:t>
            </a:r>
            <a:r>
              <a:rPr lang="ru-RU" sz="1600" dirty="0">
                <a:solidFill>
                  <a:srgbClr val="484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пиано. Припев исполняется быстро, мне кажется темп виваче, а динамический оттенок форте. Песня веселая и быстрая.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484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Песня черепахи </a:t>
            </a:r>
            <a:r>
              <a:rPr lang="ru-RU" sz="1600" b="1" dirty="0" err="1">
                <a:solidFill>
                  <a:srgbClr val="484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Тортиллы</a:t>
            </a:r>
            <a:r>
              <a:rPr lang="ru-RU" sz="1600" dirty="0">
                <a:solidFill>
                  <a:srgbClr val="484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спокойная, медленная. Мне кажется, что она немного грустная, Темп адажио, динамический оттенок </a:t>
            </a:r>
            <a:r>
              <a:rPr lang="ru-RU" sz="1600" dirty="0" err="1">
                <a:solidFill>
                  <a:srgbClr val="484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меццо</a:t>
            </a:r>
            <a:r>
              <a:rPr lang="ru-RU" sz="1600" dirty="0">
                <a:solidFill>
                  <a:srgbClr val="484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форте.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484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Песня Пьеро </a:t>
            </a:r>
            <a:r>
              <a:rPr lang="ru-RU" sz="1600" dirty="0">
                <a:solidFill>
                  <a:srgbClr val="484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песня посвященная Мальвине, темп модерато, динамический оттенок </a:t>
            </a:r>
            <a:r>
              <a:rPr lang="ru-RU" sz="1600" dirty="0" err="1">
                <a:solidFill>
                  <a:srgbClr val="484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меццо</a:t>
            </a:r>
            <a:r>
              <a:rPr lang="ru-RU" sz="1600" dirty="0">
                <a:solidFill>
                  <a:srgbClr val="48484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форте.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61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</TotalTime>
  <Words>884</Words>
  <Application>Microsoft Office PowerPoint</Application>
  <PresentationFormat>Широкоэкранный</PresentationFormat>
  <Paragraphs>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Музыкально – теоретический анализ песен</vt:lpstr>
      <vt:lpstr>Музыкально – теоретический анализ песен</vt:lpstr>
      <vt:lpstr>Музыкально – теоретический анализ песен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Nick</dc:creator>
  <cp:lastModifiedBy>Nick</cp:lastModifiedBy>
  <cp:revision>17</cp:revision>
  <dcterms:created xsi:type="dcterms:W3CDTF">2017-03-05T06:21:10Z</dcterms:created>
  <dcterms:modified xsi:type="dcterms:W3CDTF">2017-03-05T08:36:49Z</dcterms:modified>
</cp:coreProperties>
</file>