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577" autoAdjust="0"/>
  </p:normalViewPr>
  <p:slideViewPr>
    <p:cSldViewPr>
      <p:cViewPr>
        <p:scale>
          <a:sx n="75" d="100"/>
          <a:sy n="75" d="100"/>
        </p:scale>
        <p:origin x="-122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640871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Краткая </a:t>
            </a:r>
            <a:r>
              <a:rPr lang="ru-RU" sz="3600" dirty="0"/>
              <a:t>характеристика </a:t>
            </a:r>
            <a:r>
              <a:rPr lang="ru-RU" sz="3600" dirty="0" smtClean="0"/>
              <a:t>мюзикла.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>Год издания: 1975 год.</a:t>
            </a:r>
            <a:br>
              <a:rPr lang="ru-RU" sz="3600" dirty="0"/>
            </a:br>
            <a:r>
              <a:rPr lang="ru-RU" sz="3600" dirty="0"/>
              <a:t>Режиссер: Леонид Нечаев.</a:t>
            </a:r>
            <a:br>
              <a:rPr lang="ru-RU" sz="3600" dirty="0"/>
            </a:br>
            <a:r>
              <a:rPr lang="ru-RU" sz="3600" dirty="0"/>
              <a:t>Актёры</a:t>
            </a:r>
            <a:r>
              <a:rPr lang="ru-RU" sz="3600" dirty="0" smtClean="0"/>
              <a:t>:</a:t>
            </a:r>
            <a:r>
              <a:rPr lang="ru-RU" sz="3600" dirty="0"/>
              <a:t> Дмитрий </a:t>
            </a:r>
            <a:r>
              <a:rPr lang="ru-RU" sz="3600" dirty="0" smtClean="0"/>
              <a:t>Иосифов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Николай Гринько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Юрий Катин-Ярцев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Роман </a:t>
            </a:r>
            <a:r>
              <a:rPr lang="ru-RU" sz="3600" dirty="0" err="1"/>
              <a:t>Столкарц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Владимир Этуш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Елена </a:t>
            </a:r>
            <a:r>
              <a:rPr lang="ru-RU" sz="3600" dirty="0" err="1"/>
              <a:t>Санаева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Ролан Быков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Татьяна </a:t>
            </a:r>
            <a:r>
              <a:rPr lang="ru-RU" sz="3600" dirty="0" smtClean="0"/>
              <a:t>Проценко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3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Песня «Буратино».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/>
              <a:t>Музыкально-теоретический анализ </a:t>
            </a:r>
            <a:r>
              <a:rPr lang="ru-RU" sz="2400" dirty="0" smtClean="0"/>
              <a:t>песни – детская, весёлая песня, поют взрослые и дети в сопровождении с хором.</a:t>
            </a:r>
          </a:p>
          <a:p>
            <a:pPr marL="457200" lvl="0" indent="-457200">
              <a:buAutoNum type="arabicPeriod"/>
            </a:pPr>
            <a:r>
              <a:rPr lang="ru-RU" sz="2400" dirty="0" smtClean="0"/>
              <a:t>Вид – авторская песня.</a:t>
            </a:r>
          </a:p>
          <a:p>
            <a:pPr marL="457200" lvl="0" indent="-457200">
              <a:buAutoNum type="arabicPeriod"/>
            </a:pPr>
            <a:r>
              <a:rPr lang="ru-RU" sz="2400" dirty="0" smtClean="0"/>
              <a:t>Темп – </a:t>
            </a:r>
            <a:r>
              <a:rPr lang="ru-RU" sz="2400" dirty="0"/>
              <a:t>б</a:t>
            </a:r>
            <a:r>
              <a:rPr lang="ru-RU" sz="2400" dirty="0" smtClean="0"/>
              <a:t>ыстрый.</a:t>
            </a:r>
          </a:p>
          <a:p>
            <a:pPr marL="457200" lvl="0" indent="-457200">
              <a:buAutoNum type="arabicPeriod"/>
            </a:pPr>
            <a:r>
              <a:rPr lang="ru-RU" sz="2400" dirty="0" smtClean="0"/>
              <a:t>Ритмичная. </a:t>
            </a:r>
          </a:p>
          <a:p>
            <a:pPr marL="457200" lvl="0" indent="-457200">
              <a:buAutoNum type="arabicPeriod"/>
            </a:pPr>
            <a:r>
              <a:rPr lang="ru-RU" sz="2400" dirty="0" smtClean="0"/>
              <a:t>Гармоничная (хор).</a:t>
            </a:r>
          </a:p>
          <a:p>
            <a:pPr marL="0" lvl="0" indent="0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73957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Какие </a:t>
            </a:r>
            <a:r>
              <a:rPr lang="ru-RU" sz="3200" dirty="0"/>
              <a:t>песни понравились больше всего? Почему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Мне больше всего понравилась песня «Буратино».</a:t>
            </a:r>
          </a:p>
          <a:p>
            <a:pPr marL="0" indent="0">
              <a:buNone/>
            </a:pPr>
            <a:r>
              <a:rPr lang="ru-RU" dirty="0" smtClean="0"/>
              <a:t>Потому что эта песня очень красивая.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30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lvl="0"/>
            <a:r>
              <a:rPr lang="ru-RU" sz="3200" dirty="0"/>
              <a:t>Если бы у вас была возможность сняться в данном мюзикле, то какую бы вы хотели сыграть роль? Почему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Если бы у меня была возможность сняться в данном мюзикле, то я бы хотел сыграть роль Буратино. </a:t>
            </a:r>
          </a:p>
          <a:p>
            <a:pPr marL="0" indent="0">
              <a:buNone/>
            </a:pPr>
            <a:r>
              <a:rPr lang="ru-RU" dirty="0" smtClean="0"/>
              <a:t>Потому что роль Буратино было бы играть интересно.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3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113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Краткая характеристика мюзикла.  Год издания: 1975 год. Режиссер: Леонид Нечаев. Актёры: Дмитрий Иосифов Николай Гринько Юрий Катин-Ярцев Роман Столкарц Владимир Этуш Елена Санаева Ролан Быков Татьяна Проценко</vt:lpstr>
      <vt:lpstr>Песня «Буратино».</vt:lpstr>
      <vt:lpstr>Какие песни понравились больше всего? Почему?</vt:lpstr>
      <vt:lpstr>Если бы у вас была возможность сняться в данном мюзикле, то какую бы вы хотели сыграть роль? Почему?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характеристика мюзикла.  Год издания: 1975 год. Режиссер: Леонид Нечаев. Актёры:     </dc:title>
  <dc:creator>Hp</dc:creator>
  <cp:lastModifiedBy>Hp</cp:lastModifiedBy>
  <cp:revision>6</cp:revision>
  <dcterms:created xsi:type="dcterms:W3CDTF">2017-03-05T06:28:50Z</dcterms:created>
  <dcterms:modified xsi:type="dcterms:W3CDTF">2017-03-05T07:29:59Z</dcterms:modified>
</cp:coreProperties>
</file>