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43852" cy="62865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Safiny\Downloads\Приключения_бурати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291"/>
            <a:ext cx="4444872" cy="6207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15304" cy="5786478"/>
          </a:xfrm>
        </p:spPr>
        <p:txBody>
          <a:bodyPr anchor="t">
            <a:normAutofit/>
          </a:bodyPr>
          <a:lstStyle/>
          <a:p>
            <a:pPr algn="just"/>
            <a:r>
              <a:rPr lang="en-US" sz="3200" b="1" dirty="0" smtClean="0"/>
              <a:t>I.</a:t>
            </a:r>
            <a:r>
              <a:rPr lang="ru-RU" sz="3200" b="1" dirty="0" smtClean="0"/>
              <a:t>Приключения </a:t>
            </a:r>
            <a:r>
              <a:rPr lang="ru-RU" sz="3200" b="1" dirty="0" smtClean="0"/>
              <a:t>Буратино</a:t>
            </a:r>
            <a:r>
              <a:rPr lang="ru-RU" sz="3200" dirty="0" smtClean="0"/>
              <a:t>» — советский двухсерийный музыкальный телевизионный фильм по мотивам сказки Алексея Толстого «Золотой ключик, или Приключения Буратино», созданный на киностудии «</a:t>
            </a:r>
            <a:r>
              <a:rPr lang="ru-RU" sz="3200" dirty="0" err="1" smtClean="0"/>
              <a:t>Беларусьфильм</a:t>
            </a:r>
            <a:r>
              <a:rPr lang="ru-RU" sz="3200" dirty="0" smtClean="0"/>
              <a:t>» в 1975 году. Считается </a:t>
            </a:r>
            <a:r>
              <a:rPr lang="ru-RU" sz="3200" dirty="0" smtClean="0"/>
              <a:t>культовым. </a:t>
            </a:r>
            <a:r>
              <a:rPr lang="ru-RU" sz="3200" dirty="0" smtClean="0"/>
              <a:t>Телепремьера состоялась </a:t>
            </a:r>
            <a:r>
              <a:rPr lang="ru-RU" sz="3200" dirty="0" smtClean="0"/>
              <a:t>1-2 января </a:t>
            </a:r>
            <a:r>
              <a:rPr lang="ru-RU" sz="3200" dirty="0" smtClean="0"/>
              <a:t>1976 </a:t>
            </a:r>
            <a:r>
              <a:rPr lang="ru-RU" sz="3200" dirty="0" smtClean="0"/>
              <a:t>года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15304" cy="5786478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 smtClean="0"/>
              <a:t>III. </a:t>
            </a:r>
            <a:r>
              <a:rPr lang="ru-RU" sz="2000" dirty="0" smtClean="0"/>
              <a:t>Вот перечитайте, как подан в книге Пьеро. А теперь вспомните, как его играет Рома </a:t>
            </a:r>
            <a:r>
              <a:rPr lang="ru-RU" sz="2000" dirty="0" err="1" smtClean="0"/>
              <a:t>Столкарц</a:t>
            </a:r>
            <a:r>
              <a:rPr lang="ru-RU" sz="2000" dirty="0" smtClean="0"/>
              <a:t>. Нет, это не то глупейшее и плаксивое создание, которое показано на страницах книги, в фильме у Пьеро и характер есть: "Не боюсь я вообще ничего!", и серенада его не заунывна и</a:t>
            </a:r>
            <a:r>
              <a:rPr lang="en-US" sz="2000" dirty="0" smtClean="0"/>
              <a:t> </a:t>
            </a:r>
            <a:r>
              <a:rPr lang="ru-RU" sz="2000" dirty="0" smtClean="0"/>
              <a:t>монотонна, а несёт в себе действительное чувство.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Два страшных мужчины из моего раннего детства – разбойник </a:t>
            </a:r>
            <a:r>
              <a:rPr lang="ru-RU" sz="2000" dirty="0" err="1" smtClean="0"/>
              <a:t>Бармалей</a:t>
            </a:r>
            <a:r>
              <a:rPr lang="ru-RU" sz="2000" dirty="0" smtClean="0"/>
              <a:t> и Карабас </a:t>
            </a:r>
            <a:r>
              <a:rPr lang="ru-RU" sz="2000" dirty="0" err="1" smtClean="0"/>
              <a:t>Барабас</a:t>
            </a:r>
            <a:r>
              <a:rPr lang="ru-RU" sz="2000" dirty="0" smtClean="0"/>
              <a:t>. Обоих представляла с детских лет рослыми и бородатыми, и маленький </a:t>
            </a:r>
            <a:r>
              <a:rPr lang="ru-RU" sz="2000" dirty="0" err="1" smtClean="0"/>
              <a:t>Бармалей</a:t>
            </a:r>
            <a:r>
              <a:rPr lang="ru-RU" sz="2000" dirty="0" smtClean="0"/>
              <a:t> в некоторых фильмах мне кажется странным. А вот Карабас запомнился мне в двух ипостасях: из старого советского мультика и, собственно, в исполнении Владимира </a:t>
            </a:r>
            <a:r>
              <a:rPr lang="ru-RU" sz="2000" dirty="0" err="1" smtClean="0"/>
              <a:t>Этуша</a:t>
            </a:r>
            <a:r>
              <a:rPr lang="ru-RU" sz="2000" dirty="0" smtClean="0"/>
              <a:t>. </a:t>
            </a:r>
            <a:r>
              <a:rPr lang="ru-RU" sz="2000" dirty="0" smtClean="0"/>
              <a:t>А </a:t>
            </a:r>
            <a:r>
              <a:rPr lang="ru-RU" sz="2000" dirty="0" smtClean="0"/>
              <a:t>с </a:t>
            </a:r>
            <a:r>
              <a:rPr lang="ru-RU" sz="2000" dirty="0" err="1" smtClean="0"/>
              <a:t>Этушем</a:t>
            </a:r>
            <a:r>
              <a:rPr lang="ru-RU" sz="2000" dirty="0" smtClean="0"/>
              <a:t> запала мне одна сцена: он плачет, а ему пилят бороду. Герой мне представился каким-то несчастным, возможно просто сбившимся с правильного пути. Да так оно и есть: ведь все хотят иметь своё счастье, но как оказалось, его за деньги не купишь.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15304" cy="5786478"/>
          </a:xfrm>
        </p:spPr>
        <p:txBody>
          <a:bodyPr anchor="t">
            <a:normAutofit/>
          </a:bodyPr>
          <a:lstStyle/>
          <a:p>
            <a:pPr algn="l"/>
            <a:r>
              <a:rPr lang="ru-RU" sz="1600" dirty="0" smtClean="0"/>
              <a:t>Особенно удачен финал фильма - неожиданный, озорной и емкий по смыслу. На сцене персонажи кланяются залу, а в зале, среди юных зрителей, те же дети-актеры, но уже без карнавальных костюмов и грима, хлопают в ладоши. Зал становится равноправным персонажем представления. Начинается общая игра-песня:</a:t>
            </a:r>
            <a:br>
              <a:rPr lang="ru-RU" sz="1600" dirty="0" smtClean="0"/>
            </a:br>
            <a:r>
              <a:rPr lang="ru-RU" sz="1600" dirty="0" smtClean="0"/>
              <a:t>Кто доброй сказкой входит в дом?</a:t>
            </a:r>
            <a:br>
              <a:rPr lang="ru-RU" sz="1600" dirty="0" smtClean="0"/>
            </a:br>
            <a:r>
              <a:rPr lang="ru-RU" sz="1600" dirty="0" smtClean="0"/>
              <a:t>Кто с детства каждому знаком?</a:t>
            </a:r>
            <a:br>
              <a:rPr lang="ru-RU" sz="1600" dirty="0" smtClean="0"/>
            </a:br>
            <a:r>
              <a:rPr lang="ru-RU" sz="1600" dirty="0" smtClean="0"/>
              <a:t>Кто не ученый, не поэт, </a:t>
            </a:r>
            <a:br>
              <a:rPr lang="ru-RU" sz="1600" dirty="0" smtClean="0"/>
            </a:br>
            <a:r>
              <a:rPr lang="ru-RU" sz="1600" dirty="0" smtClean="0"/>
              <a:t>А покорил весь белый свет?</a:t>
            </a:r>
            <a:br>
              <a:rPr lang="ru-RU" sz="1600" dirty="0" smtClean="0"/>
            </a:br>
            <a:r>
              <a:rPr lang="ru-RU" sz="1600" dirty="0" smtClean="0"/>
              <a:t>Кого повсюду узнают?</a:t>
            </a:r>
            <a:br>
              <a:rPr lang="ru-RU" sz="1600" dirty="0" smtClean="0"/>
            </a:br>
            <a:r>
              <a:rPr lang="ru-RU" sz="1600" dirty="0" smtClean="0"/>
              <a:t>Скажите, как его зовут?</a:t>
            </a:r>
            <a:br>
              <a:rPr lang="ru-RU" sz="1600" dirty="0" smtClean="0"/>
            </a:br>
            <a:r>
              <a:rPr lang="ru-RU" sz="1600" dirty="0" err="1" smtClean="0"/>
              <a:t>Бу-ра-ти-но</a:t>
            </a:r>
            <a:r>
              <a:rPr lang="ru-RU" sz="1600" dirty="0" smtClean="0"/>
              <a:t>!</a:t>
            </a:r>
            <a:br>
              <a:rPr lang="ru-RU" sz="1600" dirty="0" smtClean="0"/>
            </a:br>
            <a:r>
              <a:rPr lang="ru-RU" sz="1600" dirty="0" err="1" smtClean="0"/>
              <a:t>Бу-ра-ти-но</a:t>
            </a:r>
            <a:r>
              <a:rPr lang="ru-RU" sz="1600" dirty="0" smtClean="0"/>
              <a:t>!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В мюзикле «Приключения Буратино» роскошные пары Ролан Быков и Елена </a:t>
            </a:r>
            <a:r>
              <a:rPr lang="ru-RU" sz="1800" dirty="0" err="1" smtClean="0"/>
              <a:t>Санаева</a:t>
            </a:r>
            <a:r>
              <a:rPr lang="ru-RU" sz="1800" dirty="0" smtClean="0"/>
              <a:t>, Николай </a:t>
            </a:r>
            <a:r>
              <a:rPr lang="ru-RU" sz="1800" dirty="0" err="1" smtClean="0"/>
              <a:t>Гринько</a:t>
            </a:r>
            <a:r>
              <a:rPr lang="ru-RU" sz="1800" dirty="0" smtClean="0"/>
              <a:t> и Юрий Катин-Ярцев, Владимир </a:t>
            </a:r>
            <a:r>
              <a:rPr lang="ru-RU" sz="1800" dirty="0" err="1" smtClean="0"/>
              <a:t>Этуш</a:t>
            </a:r>
            <a:r>
              <a:rPr lang="ru-RU" sz="1800" dirty="0" smtClean="0"/>
              <a:t> и Владимир Басов, конечно, множество ставших крылатыми сентенций вроде «богатенький Буратино», «три корочки хлеба», «ух, я готов на гадости», «как дам больно», «не прячьте ваши денежки», «какое небо </a:t>
            </a:r>
            <a:r>
              <a:rPr lang="ru-RU" sz="1800" dirty="0" err="1" smtClean="0"/>
              <a:t>голубое</a:t>
            </a:r>
            <a:r>
              <a:rPr lang="ru-RU" sz="1800" dirty="0" smtClean="0"/>
              <a:t>», «больной скорее жив, чем мёртв». </a:t>
            </a: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15304" cy="5786478"/>
          </a:xfrm>
        </p:spPr>
        <p:txBody>
          <a:bodyPr anchor="t">
            <a:normAutofit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857232"/>
            <a:ext cx="7072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III. </a:t>
            </a:r>
            <a:r>
              <a:rPr lang="ru-RU" sz="2400" dirty="0" smtClean="0"/>
              <a:t>Мне очень нравится песня кота </a:t>
            </a:r>
            <a:r>
              <a:rPr lang="ru-RU" sz="2400" dirty="0" err="1" smtClean="0"/>
              <a:t>Базилио</a:t>
            </a:r>
            <a:r>
              <a:rPr lang="ru-RU" sz="2400" dirty="0" smtClean="0"/>
              <a:t> и лисы Алисы. Потому что очень красивая музыка, когда находишься на природе, то в голове крутиться строчка : «Какое небо </a:t>
            </a:r>
            <a:r>
              <a:rPr lang="ru-RU" sz="2400" dirty="0" err="1" smtClean="0"/>
              <a:t>голубое</a:t>
            </a:r>
            <a:r>
              <a:rPr lang="ru-RU" sz="2400" dirty="0" smtClean="0"/>
              <a:t>!»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IV.</a:t>
            </a:r>
            <a:r>
              <a:rPr lang="ru-RU" sz="2400" dirty="0" smtClean="0"/>
              <a:t> Я хотела бы сыграть роль </a:t>
            </a:r>
            <a:r>
              <a:rPr lang="ru-RU" sz="2400" dirty="0" err="1" smtClean="0"/>
              <a:t>Мальвины</a:t>
            </a:r>
            <a:r>
              <a:rPr lang="ru-RU" sz="2400" dirty="0" smtClean="0"/>
              <a:t>, мне очень нравятся </a:t>
            </a:r>
            <a:r>
              <a:rPr lang="ru-RU" sz="2400" dirty="0" err="1" smtClean="0"/>
              <a:t>голубые</a:t>
            </a:r>
            <a:r>
              <a:rPr lang="ru-RU" sz="2400" dirty="0" smtClean="0"/>
              <a:t> волосы.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173</Words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I.Приключения Буратино» — советский двухсерийный музыкальный телевизионный фильм по мотивам сказки Алексея Толстого «Золотой ключик, или Приключения Буратино», созданный на киностудии «Беларусьфильм» в 1975 году. Считается культовым. Телепремьера состоялась 1-2 января 1976 года</vt:lpstr>
      <vt:lpstr>III. Вот перечитайте, как подан в книге Пьеро. А теперь вспомните, как его играет Рома Столкарц. Нет, это не то глупейшее и плаксивое создание, которое показано на страницах книги, в фильме у Пьеро и характер есть: "Не боюсь я вообще ничего!", и серенада его не заунывна и монотонна, а несёт в себе действительное чувство.    Два страшных мужчины из моего раннего детства – разбойник Бармалей и Карабас Барабас. Обоих представляла с детских лет рослыми и бородатыми, и маленький Бармалей в некоторых фильмах мне кажется странным. А вот Карабас запомнился мне в двух ипостасях: из старого советского мультика и, собственно, в исполнении Владимира Этуша. А с Этушем запала мне одна сцена: он плачет, а ему пилят бороду. Герой мне представился каким-то несчастным, возможно просто сбившимся с правильного пути. Да так оно и есть: ведь все хотят иметь своё счастье, но как оказалось, его за деньги не купишь.   </vt:lpstr>
      <vt:lpstr>Особенно удачен финал фильма - неожиданный, озорной и емкий по смыслу. На сцене персонажи кланяются залу, а в зале, среди юных зрителей, те же дети-актеры, но уже без карнавальных костюмов и грима, хлопают в ладоши. Зал становится равноправным персонажем представления. Начинается общая игра-песня: Кто доброй сказкой входит в дом? Кто с детства каждому знаком? Кто не ученый, не поэт,  А покорил весь белый свет? Кого повсюду узнают? Скажите, как его зовут? Бу-ра-ти-но! Бу-ра-ти-но!     В мюзикле «Приключения Буратино» роскошные пары Ролан Быков и Елена Санаева, Николай Гринько и Юрий Катин-Ярцев, Владимир Этуш и Владимир Басов, конечно, множество ставших крылатыми сентенций вроде «богатенький Буратино», «три корочки хлеба», «ух, я готов на гадости», «как дам больно», «не прячьте ваши денежки», «какое небо голубое», «больной скорее жив, чем мёртв». </vt:lpstr>
      <vt:lpstr> 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Safiny</dc:creator>
  <cp:lastModifiedBy>Safiny</cp:lastModifiedBy>
  <cp:revision>6</cp:revision>
  <dcterms:created xsi:type="dcterms:W3CDTF">2017-03-05T05:16:45Z</dcterms:created>
  <dcterms:modified xsi:type="dcterms:W3CDTF">2017-03-05T05:58:57Z</dcterms:modified>
</cp:coreProperties>
</file>