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1%80%D0%B8%D0%BA%D0%BB%D1%8E%D1%87%D0%B5%D0%BD%D0%B8%D1%8F_%D0%91%D1%83%D1%80%D0%B0%D1%82%D0%B8%D0%BD%D0%BE_(%D1%84%D0%B8%D0%BB%D1%8C%D0%BC)" TargetMode="External"/><Relationship Id="rId3" Type="http://schemas.openxmlformats.org/officeDocument/2006/relationships/hyperlink" Target="https://ru.wikipedia.org/wiki/%D0%A2%D0%B5%D0%BB%D0%B5%D0%B2%D0%B8%D0%B7%D0%B8%D0%BE%D0%BD%D0%BD%D1%8B%D0%B9_%D1%84%D0%B8%D0%BB%D1%8C%D0%BC" TargetMode="External"/><Relationship Id="rId7" Type="http://schemas.openxmlformats.org/officeDocument/2006/relationships/hyperlink" Target="https://ru.wikipedia.org/wiki/%D0%9A%D1%83%D0%BB%D1%8C%D1%82%D0%BE%D0%B2%D1%8B%D0%B9_%D1%84%D0%B8%D0%BB%D1%8C%D0%B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1%D0%B5%D0%BB%D0%B0%D1%80%D1%83%D1%81%D1%8C%D1%84%D0%B8%D0%BB%D1%8C%D0%BC" TargetMode="External"/><Relationship Id="rId5" Type="http://schemas.openxmlformats.org/officeDocument/2006/relationships/hyperlink" Target="https://ru.wikipedia.org/wiki/%D0%97%D0%BE%D0%BB%D0%BE%D1%82%D0%BE%D0%B9_%D0%BA%D0%BB%D1%8E%D1%87%D0%B8%D0%BA,_%D0%B8%D0%BB%D0%B8_%D0%9F%D1%80%D0%B8%D0%BA%D0%BB%D1%8E%D1%87%D0%B5%D0%BD%D0%B8%D1%8F_%D0%91%D1%83%D1%80%D0%B0%D1%82%D0%B8%D0%BD%D0%BE" TargetMode="External"/><Relationship Id="rId4" Type="http://schemas.openxmlformats.org/officeDocument/2006/relationships/hyperlink" Target="https://ru.wikipedia.org/wiki/%D0%A2%D0%BE%D0%BB%D1%81%D1%82%D0%BE%D0%B9,_%D0%90%D0%BB%D0%B5%D0%BA%D1%81%D0%B5%D0%B9_%D0%9D%D0%B8%D0%BA%D0%BE%D0%BB%D0%B0%D0%B5%D0%B2%D0%B8%D1%87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8%D0%BE%D1%81%D0%B8%D1%84%D0%BE%D0%B2,_%D0%94%D0%BC%D0%B8%D1%82%D1%80%D0%B8%D0%B9_%D0%92%D0%BB%D0%B0%D0%B4%D0%B8%D0%BC%D0%B8%D1%80%D0%BE%D0%B2%D0%B8%D1%87" TargetMode="External"/><Relationship Id="rId13" Type="http://schemas.openxmlformats.org/officeDocument/2006/relationships/hyperlink" Target="https://ru.wikipedia.org/wiki/%D0%A1%D0%B0%D0%BD%D0%B0%D0%B5%D0%B2%D0%B0,_%D0%95%D0%BB%D0%B5%D0%BD%D0%B0_%D0%92%D1%81%D0%B5%D0%B2%D0%BE%D0%BB%D0%BE%D0%B4%D0%BE%D0%B2%D0%BD%D0%B0" TargetMode="External"/><Relationship Id="rId18" Type="http://schemas.openxmlformats.org/officeDocument/2006/relationships/hyperlink" Target="https://ru.wikipedia.org/wiki/%D0%91%D0%B5%D0%BB%D0%B0%D1%80%D1%83%D1%81%D1%8C%D1%84%D0%B8%D0%BB%D1%8C%D0%BC" TargetMode="External"/><Relationship Id="rId3" Type="http://schemas.openxmlformats.org/officeDocument/2006/relationships/hyperlink" Target="https://ru.wikipedia.org/wiki/%D0%96%D0%B0%D0%BD%D1%80%D1%8B_%D0%B8%D0%B3%D1%80%D0%BE%D0%B2%D0%BE%D0%B3%D0%BE_%D0%BA%D0%B8%D0%BD%D0%BE" TargetMode="External"/><Relationship Id="rId21" Type="http://schemas.openxmlformats.org/officeDocument/2006/relationships/hyperlink" Target="https://ru.wikipedia.org/wiki/1975_%D0%B3%D0%BE%D0%B4_%D0%B2_%D0%BA%D0%B8%D0%BD%D0%BE" TargetMode="External"/><Relationship Id="rId7" Type="http://schemas.openxmlformats.org/officeDocument/2006/relationships/hyperlink" Target="https://ru.wikipedia.org/wiki/%D0%92%D0%B5%D1%82%D0%BA%D0%B8%D0%BD%D0%B0,_%D0%98%D0%BD%D0%BD%D0%B0_%D0%98%D0%B2%D0%B0%D0%BD%D0%BE%D0%B2%D0%BD%D0%B0" TargetMode="External"/><Relationship Id="rId12" Type="http://schemas.openxmlformats.org/officeDocument/2006/relationships/hyperlink" Target="https://ru.wikipedia.org/wiki/%D0%AD%D1%82%D1%83%D1%88,_%D0%92%D0%BB%D0%B0%D0%B4%D0%B8%D0%BC%D0%B8%D1%80_%D0%90%D0%B1%D1%80%D0%B0%D0%BC%D0%BE%D0%B2%D0%B8%D1%87" TargetMode="External"/><Relationship Id="rId17" Type="http://schemas.openxmlformats.org/officeDocument/2006/relationships/hyperlink" Target="https://ru.wikipedia.org/wiki/%D0%A0%D1%8B%D0%B1%D0%BD%D0%B8%D0%BA%D0%BE%D0%B2,_%D0%90%D0%BB%D0%B5%D0%BA%D1%81%D0%B5%D0%B9_%D0%9B%D1%8C%D0%B2%D0%BE%D0%B2%D0%B8%D1%87" TargetMode="External"/><Relationship Id="rId2" Type="http://schemas.openxmlformats.org/officeDocument/2006/relationships/image" Target="../media/image4.jpeg"/><Relationship Id="rId16" Type="http://schemas.openxmlformats.org/officeDocument/2006/relationships/hyperlink" Target="https://ru.wikipedia.org/wiki/%D0%95%D0%BB%D1%85%D0%BE%D0%B2,_%D0%AE%D1%80%D0%B8%D0%B9_%D0%90%D0%BB%D0%B5%D0%BA%D1%81%D0%B0%D0%BD%D0%B4%D1%80%D0%BE%D0%B2%D0%B8%D1%87" TargetMode="External"/><Relationship Id="rId20" Type="http://schemas.openxmlformats.org/officeDocument/2006/relationships/hyperlink" Target="https://ru.wikipedia.org/wiki/%D0%A0%D1%83%D1%81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D%D0%B5%D1%87%D0%B0%D0%B5%D0%B2,_%D0%9B%D0%B5%D0%BE%D0%BD%D0%B8%D0%B4_%D0%90%D0%BB%D0%B5%D0%BA%D1%81%D0%B5%D0%B5%D0%B2%D0%B8%D1%87" TargetMode="External"/><Relationship Id="rId11" Type="http://schemas.openxmlformats.org/officeDocument/2006/relationships/hyperlink" Target="https://ru.wikipedia.org/w/index.php?title=%D0%A0%D0%BE%D0%BC%D0%B0%D0%BD_%D0%A1%D1%82%D0%BE%D0%BB%D0%BA%D0%B0%D1%80%D1%86&amp;action=edit&amp;redlink=1" TargetMode="External"/><Relationship Id="rId5" Type="http://schemas.openxmlformats.org/officeDocument/2006/relationships/hyperlink" Target="https://ru.wikipedia.org/wiki/%D0%9C%D1%8E%D0%B7%D0%B8%D0%BA%D0%BB" TargetMode="External"/><Relationship Id="rId15" Type="http://schemas.openxmlformats.org/officeDocument/2006/relationships/hyperlink" Target="https://ru.wikipedia.org/wiki/%D0%9F%D1%80%D0%BE%D1%86%D0%B5%D0%BD%D0%BA%D0%BE,_%D0%A2%D0%B0%D1%82%D1%8C%D1%8F%D0%BD%D0%B0_%D0%90%D0%BD%D0%B0%D1%82%D0%BE%D0%BB%D1%8C%D0%B5%D0%B2%D0%BD%D0%B0" TargetMode="External"/><Relationship Id="rId10" Type="http://schemas.openxmlformats.org/officeDocument/2006/relationships/hyperlink" Target="https://ru.wikipedia.org/wiki/%D0%9A%D0%B0%D1%82%D0%B8%D0%BD-%D0%AF%D1%80%D1%86%D0%B5%D0%B2,_%D0%AE%D1%80%D0%B8%D0%B9_%D0%92%D0%B0%D1%81%D0%B8%D0%BB%D1%8C%D0%B5%D0%B2%D0%B8%D1%87" TargetMode="External"/><Relationship Id="rId19" Type="http://schemas.openxmlformats.org/officeDocument/2006/relationships/hyperlink" Target="https://ru.wikipedia.org/wiki/%D0%A1%D0%BE%D1%8E%D0%B7_%D0%A1%D0%BE%D0%B2%D0%B5%D1%82%D1%81%D0%BA%D0%B8%D1%85_%D0%A1%D0%BE%D1%86%D0%B8%D0%B0%D0%BB%D0%B8%D1%81%D1%82%D0%B8%D1%87%D0%B5%D1%81%D0%BA%D0%B8%D1%85_%D0%A0%D0%B5%D1%81%D0%BF%D1%83%D0%B1%D0%BB%D0%B8%D0%BA" TargetMode="External"/><Relationship Id="rId4" Type="http://schemas.openxmlformats.org/officeDocument/2006/relationships/hyperlink" Target="https://ru.wikipedia.org/wiki/%D0%A1%D0%BA%D0%B0%D0%B7%D0%BA%D0%B0" TargetMode="External"/><Relationship Id="rId9" Type="http://schemas.openxmlformats.org/officeDocument/2006/relationships/hyperlink" Target="https://ru.wikipedia.org/wiki/%D0%93%D1%80%D0%B8%D0%BD%D1%8C%D0%BA%D0%BE,_%D0%9D%D0%B8%D0%BA%D0%BE%D0%BB%D0%B0%D0%B9_%D0%93%D1%80%D0%B8%D0%B3%D0%BE%D1%80%D1%8C%D0%B5%D0%B2%D0%B8%D1%87" TargetMode="External"/><Relationship Id="rId14" Type="http://schemas.openxmlformats.org/officeDocument/2006/relationships/hyperlink" Target="https://ru.wikipedia.org/wiki/%D0%91%D1%8B%D0%BA%D0%BE%D0%B2,_%D0%A0%D0%BE%D0%BB%D0%B0%D0%BD_%D0%90%D0%BD%D1%82%D0%BE%D0%BD%D0%BE%D0%B2%D0%B8%D1%87" TargetMode="External"/><Relationship Id="rId2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0%D1%80%D1%82%D0%B5%D0%BC%D0%BE%D0%BD_(%D0%BF%D0%B5%D1%80%D1%81%D0%BE%D0%BD%D0%B0%D0%B6)" TargetMode="External"/><Relationship Id="rId13" Type="http://schemas.openxmlformats.org/officeDocument/2006/relationships/hyperlink" Target="https://ru.wikipedia.org/wiki/%D0%97%D0%B5%D0%BB%D1%91%D0%BD%D0%B0%D1%8F,_%D0%A0%D0%B8%D0%BD%D0%B0" TargetMode="External"/><Relationship Id="rId18" Type="http://schemas.openxmlformats.org/officeDocument/2006/relationships/hyperlink" Target="https://ru.wikipedia.org/wiki/%D0%A1%D0%B0%D0%BD%D0%B0%D0%B5%D0%B2%D0%B0,_%D0%95%D0%BB%D0%B5%D0%BD%D0%B0_%D0%92%D1%81%D0%B5%D0%B2%D0%BE%D0%BB%D0%BE%D0%B4%D0%BE%D0%B2%D0%BD%D0%B0" TargetMode="External"/><Relationship Id="rId3" Type="http://schemas.openxmlformats.org/officeDocument/2006/relationships/hyperlink" Target="https://ru.wikipedia.org/wiki/%D0%98%D0%BE%D1%81%D0%B8%D1%84%D0%BE%D0%B2,_%D0%94%D0%BC%D0%B8%D1%82%D1%80%D0%B8%D0%B9_%D0%92%D0%BB%D0%B0%D0%B4%D0%B8%D0%BC%D0%B8%D1%80%D0%BE%D0%B2%D0%B8%D1%87" TargetMode="External"/><Relationship Id="rId21" Type="http://schemas.openxmlformats.org/officeDocument/2006/relationships/hyperlink" Target="https://ru.wikipedia.org/wiki/%D0%A6%D1%83%D0%BB%D0%B0%D0%B4%D0%B7%D0%B5,_%D0%91%D0%B0%D0%B0%D0%B4%D1%83%D1%80_%D0%A1%D0%BE%D0%BA%D1%80%D0%B0%D1%82%D0%BE%D0%B2%D0%B8%D1%87" TargetMode="External"/><Relationship Id="rId7" Type="http://schemas.openxmlformats.org/officeDocument/2006/relationships/hyperlink" Target="https://ru.wikipedia.org/wiki/%D0%9F%D1%8C%D0%B5%D1%80%D0%BE" TargetMode="External"/><Relationship Id="rId12" Type="http://schemas.openxmlformats.org/officeDocument/2006/relationships/hyperlink" Target="https://ru.wikipedia.org/wiki/%D0%9A%D0%B0%D1%82%D0%B8%D0%BD-%D0%AF%D1%80%D1%86%D0%B5%D0%B2,_%D0%AE%D1%80%D0%B8%D0%B9_%D0%92%D0%B0%D1%81%D0%B8%D0%BB%D1%8C%D0%B5%D0%B2%D0%B8%D1%87" TargetMode="External"/><Relationship Id="rId17" Type="http://schemas.openxmlformats.org/officeDocument/2006/relationships/hyperlink" Target="https://ru.wikipedia.org/wiki/%D0%9A%D0%BE%D1%82_%D0%91%D0%B0%D0%B7%D0%B8%D0%BB%D0%B8%D0%BE" TargetMode="External"/><Relationship Id="rId2" Type="http://schemas.openxmlformats.org/officeDocument/2006/relationships/image" Target="../media/image6.jpeg"/><Relationship Id="rId16" Type="http://schemas.openxmlformats.org/officeDocument/2006/relationships/hyperlink" Target="https://ru.wikipedia.org/wiki/%D0%91%D1%8B%D0%BA%D0%BE%D0%B2,_%D0%A0%D0%BE%D0%BB%D0%B0%D0%BD_%D0%90%D0%BD%D1%82%D0%BE%D0%BD%D0%BE%D0%B2%D0%B8%D1%87" TargetMode="External"/><Relationship Id="rId20" Type="http://schemas.openxmlformats.org/officeDocument/2006/relationships/hyperlink" Target="https://ru.wikipedia.org/wiki/%D0%91%D0%B0%D1%81%D0%BE%D0%B2,_%D0%92%D0%BB%D0%B0%D0%B4%D0%B8%D0%BC%D0%B8%D1%80_%D0%9F%D0%B0%D0%B2%D0%BB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C%D0%B0%D0%BB%D1%8C%D0%B2%D0%B8%D0%BD%D0%B0_(%D0%BF%D0%B5%D1%80%D1%81%D0%BE%D0%BD%D0%B0%D0%B6)" TargetMode="External"/><Relationship Id="rId11" Type="http://schemas.openxmlformats.org/officeDocument/2006/relationships/hyperlink" Target="https://ru.wikipedia.org/wiki/%D0%9F%D0%B0%D0%BF%D0%B0_%D0%9A%D0%B0%D1%80%D0%BB%D0%BE" TargetMode="External"/><Relationship Id="rId5" Type="http://schemas.openxmlformats.org/officeDocument/2006/relationships/hyperlink" Target="https://ru.wikipedia.org/wiki/%D0%9F%D1%80%D0%BE%D1%86%D0%B5%D0%BD%D0%BA%D0%BE,_%D0%A2%D0%B0%D1%82%D1%8C%D1%8F%D0%BD%D0%B0_%D0%90%D0%BD%D0%B0%D1%82%D0%BE%D0%BB%D1%8C%D0%B5%D0%B2%D0%BD%D0%B0" TargetMode="External"/><Relationship Id="rId15" Type="http://schemas.openxmlformats.org/officeDocument/2006/relationships/hyperlink" Target="https://ru.wikipedia.org/wiki/%D0%9A%D0%B0%D1%80%D0%B0%D0%B1%D0%B0%D1%81-%D0%91%D0%B0%D1%80%D0%B0%D0%B1%D0%B0%D1%81" TargetMode="External"/><Relationship Id="rId10" Type="http://schemas.openxmlformats.org/officeDocument/2006/relationships/hyperlink" Target="https://ru.wikipedia.org/wiki/%D0%93%D1%80%D0%B8%D0%BD%D1%8C%D0%BA%D0%BE,_%D0%9D%D0%B8%D0%BA%D0%BE%D0%BB%D0%B0%D0%B9_%D0%93%D1%80%D0%B8%D0%B3%D0%BE%D1%80%D1%8C%D0%B5%D0%B2%D0%B8%D1%87" TargetMode="External"/><Relationship Id="rId19" Type="http://schemas.openxmlformats.org/officeDocument/2006/relationships/hyperlink" Target="https://ru.wikipedia.org/wiki/%D0%9B%D0%B8%D1%81%D0%B0_%D0%90%D0%BB%D0%B8%D1%81%D0%B0" TargetMode="External"/><Relationship Id="rId4" Type="http://schemas.openxmlformats.org/officeDocument/2006/relationships/hyperlink" Target="https://ru.wikipedia.org/wiki/%D0%91%D1%83%D1%80%D0%B0%D1%82%D0%B8%D0%BD%D0%BE" TargetMode="External"/><Relationship Id="rId9" Type="http://schemas.openxmlformats.org/officeDocument/2006/relationships/hyperlink" Target="https://ru.wikipedia.org/wiki/%D0%90%D1%80%D0%BB%D0%B5%D0%BA%D0%B8%D0%BD" TargetMode="External"/><Relationship Id="rId14" Type="http://schemas.openxmlformats.org/officeDocument/2006/relationships/hyperlink" Target="https://ru.wikipedia.org/wiki/%D0%AD%D1%82%D1%83%D1%88,_%D0%92%D0%BB%D0%B0%D0%B4%D0%B8%D0%BC%D0%B8%D1%80_%D0%90%D0%B1%D1%80%D0%B0%D0%BC%D0%BE%D0%B2%D0%B8%D1%87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2%D0%B5%D0%B0%D1%82%D1%80_%D1%8E%D0%BD%D0%BE%D0%B3%D0%BE_%D0%B7%D1%80%D0%B8%D1%82%D0%B5%D0%BB%D1%8F" TargetMode="External"/><Relationship Id="rId3" Type="http://schemas.openxmlformats.org/officeDocument/2006/relationships/hyperlink" Target="https://ru.wikipedia.org/wiki/%D0%91%D1%80%D0%BE%D0%B4%D1%81%D0%BA%D0%B0%D1%8F,_%D0%9D%D0%B8%D0%BD%D0%B0_%D0%90%D0%BB%D0%B5%D0%BA%D1%81%D0%B0%D0%BD%D0%B4%D1%80%D0%BE%D0%B2%D0%BD%D0%B0" TargetMode="External"/><Relationship Id="rId7" Type="http://schemas.openxmlformats.org/officeDocument/2006/relationships/hyperlink" Target="https://ru.wikipedia.org/wiki/%D0%91%D0%B0%D1%81%D0%BE%D0%B2,_%D0%92%D0%BB%D0%B0%D0%B4%D0%B8%D0%BC%D0%B8%D1%80_%D0%9F%D0%B0%D0%B2%D0%BB%D0%BE%D0%B2%D0%B8%D1%87" TargetMode="External"/><Relationship Id="rId2" Type="http://schemas.openxmlformats.org/officeDocument/2006/relationships/hyperlink" Target="https://ru.wikipedia.org/wiki/%D0%AD%D0%BD%D1%82%D0%B8%D0%BD,_%D0%AE%D1%80%D0%B8%D0%B9_%D0%A1%D0%B5%D1%80%D0%B3%D0%B5%D0%B5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D%D1%82%D1%83%D1%88,_%D0%92%D0%BB%D0%B0%D0%B4%D0%B8%D0%BC%D0%B8%D1%80_%D0%90%D0%B1%D1%80%D0%B0%D0%BC%D0%BE%D0%B2%D0%B8%D1%87" TargetMode="External"/><Relationship Id="rId5" Type="http://schemas.openxmlformats.org/officeDocument/2006/relationships/hyperlink" Target="https://ru.wikipedia.org/wiki/%D0%93%D1%80%D0%B8%D0%BD%D1%8C%D0%BA%D0%BE,_%D0%9D%D0%B8%D0%BA%D0%BE%D0%BB%D0%B0%D0%B9_%D0%93%D1%80%D0%B8%D0%B3%D0%BE%D1%80%D1%8C%D0%B5%D0%B2%D0%B8%D1%87" TargetMode="External"/><Relationship Id="rId4" Type="http://schemas.openxmlformats.org/officeDocument/2006/relationships/hyperlink" Target="https://ru.wikipedia.org/wiki/%D0%9E%D0%BA%D1%83%D0%B4%D0%B6%D0%B0%D0%B2%D0%B0,_%D0%91%D1%83%D0%BB%D0%B0%D1%82_%D0%A8%D0%B0%D0%BB%D0%B2%D0%BE%D0%B2%D0%B8%D1%8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0%D0%BD%D0%B0%D0%B5%D0%B2%D0%B0,_%D0%95%D0%BB%D0%B5%D0%BD%D0%B0_%D0%92%D1%81%D0%B5%D0%B2%D0%BE%D0%BB%D0%BE%D0%B4%D0%BE%D0%B2%D0%BD%D0%B0" TargetMode="External"/><Relationship Id="rId2" Type="http://schemas.openxmlformats.org/officeDocument/2006/relationships/hyperlink" Target="https://ru.wikipedia.org/wiki/%D0%91%D1%8B%D0%BA%D0%BE%D0%B2,_%D0%A0%D0%BE%D0%BB%D0%B0%D0%BD_%D0%90%D0%BD%D0%B0%D1%82%D0%BE%D0%BB%D1%8C%D0%B5%D0%B2%D0%B8%D1%8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/index.php?title=%D0%9A%D0%B0%D0%BD%D0%B0%D0%B5%D0%B2%D0%B0,_%D0%A2%D0%B0%D1%82%D1%8C%D1%8F%D0%BD%D0%B0_%D0%90%D0%BB%D0%B5%D0%BA%D1%81%D0%B0%D0%BD%D0%B4%D1%80%D0%BE%D0%B2%D0%BD%D0%B0&amp;action=edit&amp;redlink=1" TargetMode="External"/><Relationship Id="rId4" Type="http://schemas.openxmlformats.org/officeDocument/2006/relationships/hyperlink" Target="https://ru.wikipedia.org/wiki/%D0%91%D0%B0%D1%80%D0%B4%D0%B8%D0%BD,_%D0%93%D0%B0%D1%80%D1%80%D0%B8_%D0%AF%D0%BA%D0%BE%D0%B2%D0%BB%D0%B5%D0%B2%D0%B8%D1%8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F%D0%BE%D0%BD%D0%B0%D1%80%D0%BE%D0%B2%D1%81%D0%BA%D0%B0%D1%8F,_%D0%98%D1%80%D0%B8%D0%BD%D0%B0_%D0%92%D0%B8%D1%82%D0%B0%D0%BB%D1%8C%D0%B5%D0%B2%D0%BD%D0%B0" TargetMode="External"/><Relationship Id="rId2" Type="http://schemas.openxmlformats.org/officeDocument/2006/relationships/hyperlink" Target="https://ru.wikipedia.org/wiki/%D0%97%D0%B5%D0%BB%D1%91%D0%BD%D0%B0%D1%8F,_%D0%A0%D0%B8%D0%BD%D0%B0_%D0%92%D0%B0%D1%81%D0%B8%D0%BB%D1%8C%D0%B5%D0%B2%D0%BD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F%D1%80%D0%BE%D1%86%D0%B5%D0%BD%D0%BA%D0%BE,_%D0%A2%D0%B0%D1%82%D1%8C%D1%8F%D0%BD%D0%B0_%D0%90%D0%BD%D0%B0%D1%82%D0%BE%D0%BB%D1%8C%D0%B5%D0%B2%D0%BD%D0%B0" TargetMode="External"/><Relationship Id="rId4" Type="http://schemas.openxmlformats.org/officeDocument/2006/relationships/hyperlink" Target="https://ru.wikipedia.org/wiki/%D0%9A%D0%B0%D1%82%D0%B8%D0%BD-%D0%AF%D1%80%D1%86%D0%B5%D0%B2,_%D0%AE%D1%80%D0%B8%D0%B9_%D0%92%D0%B0%D1%81%D0%B8%D0%BB%D1%8C%D0%B5%D0%B2%D0%B8%D1%8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C%D0%B5%D0%BB%D0%BE%D0%B4%D0%B8%D1%8F_(%D1%84%D0%B8%D1%80%D0%BC%D0%B0)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5%D1%80%D0%B0%D0%BB%D0%B0%D1%88" TargetMode="External"/><Relationship Id="rId4" Type="http://schemas.openxmlformats.org/officeDocument/2006/relationships/hyperlink" Target="https://ru.wikipedia.org/wiki/100_%D0%B3%D1%80%D0%B0%D0%BC%D0%BC_%D0%B4%D0%BB%D1%8F_%D1%85%D1%80%D0%B0%D0%B1%D1%80%D0%BE%D1%81%D1%82%D0%B8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 Огурцов М.Ю.</a:t>
            </a:r>
          </a:p>
          <a:p>
            <a:r>
              <a:rPr lang="ru-RU" dirty="0" smtClean="0"/>
              <a:t>МБОУСОШ 7 </a:t>
            </a:r>
          </a:p>
          <a:p>
            <a:r>
              <a:rPr lang="ru-RU" dirty="0" smtClean="0"/>
              <a:t>г. Туймазы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«Приключения Буратино»</a:t>
            </a:r>
            <a:br>
              <a:rPr lang="ru-RU" dirty="0" smtClean="0"/>
            </a:br>
            <a:r>
              <a:rPr lang="ru-RU" dirty="0" smtClean="0"/>
              <a:t>1975</a:t>
            </a:r>
            <a:endParaRPr lang="ru-RU" dirty="0"/>
          </a:p>
        </p:txBody>
      </p:sp>
      <p:pic>
        <p:nvPicPr>
          <p:cNvPr id="52226" name="Picture 2" descr="Картинки по запросу буратин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14818"/>
            <a:ext cx="3000364" cy="2121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91116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357166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Некоторые включённые в инсценировку музыкальные номера звучали иначе, чем в первоисточнике. Например, на пластинке прозвучал альтернативный вариант исполнения Ниной Бродской начальной песни «</a:t>
            </a:r>
            <a:r>
              <a:rPr lang="ru-RU" sz="2400" dirty="0" err="1" smtClean="0">
                <a:solidFill>
                  <a:schemeClr val="bg1"/>
                </a:solidFill>
              </a:rPr>
              <a:t>Бу-ра-ти-но</a:t>
            </a:r>
            <a:r>
              <a:rPr lang="ru-RU" sz="2400" dirty="0" smtClean="0">
                <a:solidFill>
                  <a:schemeClr val="bg1"/>
                </a:solidFill>
              </a:rPr>
              <a:t>!», а песня </a:t>
            </a:r>
            <a:r>
              <a:rPr lang="ru-RU" sz="2400" dirty="0" err="1" smtClean="0">
                <a:solidFill>
                  <a:schemeClr val="bg1"/>
                </a:solidFill>
              </a:rPr>
              <a:t>Карабаса-Барабаса</a:t>
            </a:r>
            <a:r>
              <a:rPr lang="ru-RU" sz="2400" dirty="0" smtClean="0">
                <a:solidFill>
                  <a:schemeClr val="bg1"/>
                </a:solidFill>
              </a:rPr>
              <a:t> исполнялась Романом Филипповым, в то время как в фильме её поёт Владимир </a:t>
            </a:r>
            <a:r>
              <a:rPr lang="ru-RU" sz="2400" dirty="0" err="1" smtClean="0">
                <a:solidFill>
                  <a:schemeClr val="bg1"/>
                </a:solidFill>
              </a:rPr>
              <a:t>Этуш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353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Если бы я участвовал в мюзикле…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Я бы был Буратино!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Он главный герой. </a:t>
            </a:r>
          </a:p>
          <a:p>
            <a:r>
              <a:rPr lang="ru-RU" dirty="0" err="1" smtClean="0">
                <a:solidFill>
                  <a:schemeClr val="bg1"/>
                </a:solidFill>
              </a:rPr>
              <a:t>Умный,смешной</a:t>
            </a:r>
            <a:r>
              <a:rPr lang="ru-RU" dirty="0" smtClean="0">
                <a:solidFill>
                  <a:schemeClr val="bg1"/>
                </a:solidFill>
              </a:rPr>
              <a:t> и очень смелый.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Мне понравилась песня…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Самая интересная и заводная песня: </a:t>
            </a:r>
            <a:r>
              <a:rPr lang="ru-RU" dirty="0" err="1" smtClean="0"/>
              <a:t>Бу-ра-ти-но</a:t>
            </a:r>
            <a:endParaRPr lang="ru-RU" dirty="0" smtClean="0"/>
          </a:p>
          <a:p>
            <a:r>
              <a:rPr lang="ru-RU" dirty="0" smtClean="0"/>
              <a:t>Под нее хочется танцевать и смеяться! </a:t>
            </a:r>
            <a:endParaRPr lang="ru-RU" dirty="0"/>
          </a:p>
        </p:txBody>
      </p:sp>
      <p:pic>
        <p:nvPicPr>
          <p:cNvPr id="58370" name="Picture 2" descr="Картинки по запросу бурати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643182"/>
            <a:ext cx="4572000" cy="3429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 вот и всё! </a:t>
            </a:r>
            <a:r>
              <a:rPr lang="ru-RU" dirty="0" smtClean="0">
                <a:sym typeface="Wingdings" pitchFamily="2" charset="2"/>
              </a:rPr>
              <a:t>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7346" name="Picture 2" descr="Картинки по запросу бурати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5406" y="1196552"/>
            <a:ext cx="7548594" cy="5661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бурати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73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0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«</a:t>
            </a:r>
            <a:r>
              <a:rPr lang="ru-RU" sz="2000" b="1" dirty="0" smtClean="0">
                <a:solidFill>
                  <a:schemeClr val="bg1"/>
                </a:solidFill>
              </a:rPr>
              <a:t>Приключения Буратино</a:t>
            </a:r>
            <a:r>
              <a:rPr lang="ru-RU" sz="2000" dirty="0" smtClean="0">
                <a:solidFill>
                  <a:schemeClr val="bg1"/>
                </a:solidFill>
              </a:rPr>
              <a:t>» — советский двухсерийный музыкальный </a:t>
            </a:r>
            <a:r>
              <a:rPr lang="ru-RU" sz="2000" dirty="0" smtClean="0">
                <a:solidFill>
                  <a:schemeClr val="bg1"/>
                </a:solidFill>
                <a:hlinkClick r:id="rId3" tooltip="Телевизионный фильм"/>
              </a:rPr>
              <a:t>телевизионный фильм</a:t>
            </a:r>
            <a:r>
              <a:rPr lang="ru-RU" sz="2000" dirty="0" smtClean="0">
                <a:solidFill>
                  <a:schemeClr val="bg1"/>
                </a:solidFill>
              </a:rPr>
              <a:t> по мотивам сказки </a:t>
            </a:r>
            <a:r>
              <a:rPr lang="ru-RU" sz="2000" dirty="0" smtClean="0">
                <a:solidFill>
                  <a:schemeClr val="bg1"/>
                </a:solidFill>
                <a:hlinkClick r:id="rId4" tooltip="Толстой, Алексей Николаевич"/>
              </a:rPr>
              <a:t>Алексея Толстого</a:t>
            </a:r>
            <a:r>
              <a:rPr lang="ru-RU" sz="2000" dirty="0" smtClean="0">
                <a:solidFill>
                  <a:schemeClr val="bg1"/>
                </a:solidFill>
              </a:rPr>
              <a:t> «</a:t>
            </a:r>
            <a:r>
              <a:rPr lang="ru-RU" sz="2000" dirty="0" smtClean="0">
                <a:solidFill>
                  <a:schemeClr val="bg1"/>
                </a:solidFill>
                <a:hlinkClick r:id="rId5" tooltip="Золотой ключик, или Приключения Буратино"/>
              </a:rPr>
              <a:t>Золотой ключик, или Приключения Буратино</a:t>
            </a:r>
            <a:r>
              <a:rPr lang="ru-RU" sz="2000" dirty="0" smtClean="0">
                <a:solidFill>
                  <a:schemeClr val="bg1"/>
                </a:solidFill>
              </a:rPr>
              <a:t>», созданный на киностудии «</a:t>
            </a:r>
            <a:r>
              <a:rPr lang="ru-RU" sz="2000" dirty="0" err="1" smtClean="0">
                <a:solidFill>
                  <a:schemeClr val="bg1"/>
                </a:solidFill>
                <a:hlinkClick r:id="rId6" tooltip="Беларусьфильм"/>
              </a:rPr>
              <a:t>Беларусьфильм</a:t>
            </a:r>
            <a:r>
              <a:rPr lang="ru-RU" sz="2000" dirty="0" smtClean="0">
                <a:solidFill>
                  <a:schemeClr val="bg1"/>
                </a:solidFill>
              </a:rPr>
              <a:t>» в 1975 году. Считается </a:t>
            </a:r>
            <a:r>
              <a:rPr lang="ru-RU" sz="2000" dirty="0" smtClean="0">
                <a:solidFill>
                  <a:schemeClr val="bg1"/>
                </a:solidFill>
                <a:hlinkClick r:id="rId7" tooltip="Культовый фильм"/>
              </a:rPr>
              <a:t>культовым</a:t>
            </a:r>
            <a:r>
              <a:rPr lang="ru-RU" sz="2000" baseline="30000" dirty="0" smtClean="0">
                <a:solidFill>
                  <a:schemeClr val="bg1"/>
                </a:solidFill>
                <a:hlinkClick r:id="rId8"/>
              </a:rPr>
              <a:t>[1]</a:t>
            </a:r>
            <a:r>
              <a:rPr lang="ru-RU" sz="2000" dirty="0" smtClean="0">
                <a:solidFill>
                  <a:schemeClr val="bg1"/>
                </a:solidFill>
              </a:rPr>
              <a:t>. Телепремьера состоялась 1-2 января 1976 года.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8806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3958442" cy="4747934"/>
        </p:xfrm>
        <a:graphic>
          <a:graphicData uri="http://schemas.openxmlformats.org/drawingml/2006/table">
            <a:tbl>
              <a:tblPr/>
              <a:tblGrid>
                <a:gridCol w="1979221"/>
                <a:gridCol w="1979221"/>
              </a:tblGrid>
              <a:tr h="496574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solidFill>
                            <a:srgbClr val="0B0080"/>
                          </a:solidFill>
                          <a:hlinkClick r:id="rId3" tooltip="Жанры игрового кино"/>
                        </a:rPr>
                        <a:t>Жанр</a:t>
                      </a:r>
                      <a:endParaRPr lang="ru-RU" sz="1200" dirty="0"/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hlinkClick r:id="rId4" tooltip="Сказка"/>
                        </a:rPr>
                        <a:t>сказка</a:t>
                      </a: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r>
                        <a:rPr lang="ru-RU" sz="1200" u="none" strike="noStrike">
                          <a:solidFill>
                            <a:srgbClr val="0B0080"/>
                          </a:solidFill>
                          <a:hlinkClick r:id="rId5" tooltip="Мюзикл"/>
                        </a:rPr>
                        <a:t>мюзикл</a:t>
                      </a:r>
                      <a:endParaRPr lang="ru-RU" sz="1200"/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37506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/>
                        <a:t>Режиссёр</a:t>
                      </a:r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hlinkClick r:id="rId6" tooltip="Нечаев, Леонид Алексеевич"/>
                        </a:rPr>
                        <a:t>Леонид Нечаев</a:t>
                      </a:r>
                      <a:endParaRPr lang="ru-RU" sz="1200"/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15636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/>
                        <a:t>Автор</a:t>
                      </a:r>
                      <a:br>
                        <a:rPr lang="ru-RU" sz="1200"/>
                      </a:br>
                      <a:r>
                        <a:rPr lang="ru-RU" sz="1200"/>
                        <a:t>сценария</a:t>
                      </a:r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hlinkClick r:id="rId7" tooltip="Веткина, Инна Ивановна"/>
                        </a:rPr>
                        <a:t>Инна Веткина</a:t>
                      </a:r>
                      <a:endParaRPr lang="ru-RU" sz="1200"/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484415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dirty="0"/>
                        <a:t>В главных</a:t>
                      </a:r>
                      <a:br>
                        <a:rPr lang="ru-RU" sz="1200" dirty="0"/>
                      </a:br>
                      <a:r>
                        <a:rPr lang="ru-RU" sz="1200" dirty="0"/>
                        <a:t>ролях</a:t>
                      </a:r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hlinkClick r:id="rId8" tooltip="Иосифов, Дмитрий Владимирович"/>
                        </a:rPr>
                        <a:t>Дмитрий Иосифов</a:t>
                      </a: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r>
                        <a:rPr lang="ru-RU" sz="1200" u="none" strike="noStrike">
                          <a:solidFill>
                            <a:srgbClr val="0B0080"/>
                          </a:solidFill>
                          <a:hlinkClick r:id="rId9" tooltip="Гринько, Николай Григорьевич"/>
                        </a:rPr>
                        <a:t>Николай Гринько</a:t>
                      </a: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r>
                        <a:rPr lang="ru-RU" sz="1200" u="none" strike="noStrike">
                          <a:solidFill>
                            <a:srgbClr val="0B0080"/>
                          </a:solidFill>
                          <a:hlinkClick r:id="rId10" tooltip="Катин-Ярцев, Юрий Васильевич"/>
                        </a:rPr>
                        <a:t>Юрий Катин-Ярцев</a:t>
                      </a: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r>
                        <a:rPr lang="ru-RU" sz="1200" u="none" strike="noStrike">
                          <a:solidFill>
                            <a:srgbClr val="A55858"/>
                          </a:solidFill>
                          <a:hlinkClick r:id="rId11" tooltip="Роман Столкарц (страница отсутствует)"/>
                        </a:rPr>
                        <a:t>Роман Столкарц</a:t>
                      </a: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r>
                        <a:rPr lang="ru-RU" sz="1200" u="none" strike="noStrike">
                          <a:solidFill>
                            <a:srgbClr val="0B0080"/>
                          </a:solidFill>
                          <a:hlinkClick r:id="rId12" tooltip="Этуш, Владимир Абрамович"/>
                        </a:rPr>
                        <a:t>Владимир Этуш</a:t>
                      </a: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r>
                        <a:rPr lang="ru-RU" sz="1200" u="none" strike="noStrike">
                          <a:solidFill>
                            <a:srgbClr val="0B0080"/>
                          </a:solidFill>
                          <a:hlinkClick r:id="rId13" tooltip="Санаева, Елена Всеволодовна"/>
                        </a:rPr>
                        <a:t>Елена Санаева</a:t>
                      </a: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r>
                        <a:rPr lang="ru-RU" sz="1200" u="none" strike="noStrike">
                          <a:solidFill>
                            <a:srgbClr val="0B0080"/>
                          </a:solidFill>
                          <a:hlinkClick r:id="rId14" tooltip="Быков, Ролан Антонович"/>
                        </a:rPr>
                        <a:t>Ролан Быков</a:t>
                      </a:r>
                      <a:r>
                        <a:rPr lang="ru-RU" sz="1200"/>
                        <a:t/>
                      </a:r>
                      <a:br>
                        <a:rPr lang="ru-RU" sz="1200"/>
                      </a:br>
                      <a:r>
                        <a:rPr lang="ru-RU" sz="1200" u="none" strike="noStrike">
                          <a:solidFill>
                            <a:srgbClr val="0B0080"/>
                          </a:solidFill>
                          <a:hlinkClick r:id="rId15" tooltip="Проценко, Татьяна Анатольевна"/>
                        </a:rPr>
                        <a:t>Татьяна Проценко</a:t>
                      </a:r>
                      <a:endParaRPr lang="ru-RU" sz="1200"/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37506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/>
                        <a:t>Оператор</a:t>
                      </a:r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hlinkClick r:id="rId16" tooltip="Елхов, Юрий Александрович"/>
                        </a:rPr>
                        <a:t>Юрий Елхов</a:t>
                      </a:r>
                      <a:endParaRPr lang="ru-RU" sz="1200"/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37506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/>
                        <a:t>Композитор</a:t>
                      </a:r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hlinkClick r:id="rId17" tooltip="Рыбников, Алексей Львович"/>
                        </a:rPr>
                        <a:t>Алексей Рыбников</a:t>
                      </a:r>
                      <a:endParaRPr lang="ru-RU" sz="1200"/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93766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/>
                        <a:t>Кинокомпания</a:t>
                      </a:r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/>
                        <a:t>«</a:t>
                      </a:r>
                      <a:r>
                        <a:rPr lang="ru-RU" sz="1200" u="none" strike="noStrike">
                          <a:solidFill>
                            <a:srgbClr val="0B0080"/>
                          </a:solidFill>
                          <a:hlinkClick r:id="rId18" tooltip="Беларусьфильм"/>
                        </a:rPr>
                        <a:t>Беларусьфильм</a:t>
                      </a:r>
                      <a:r>
                        <a:rPr lang="ru-RU" sz="1200"/>
                        <a:t>»,</a:t>
                      </a:r>
                      <a:br>
                        <a:rPr lang="ru-RU" sz="1200"/>
                      </a:br>
                      <a:r>
                        <a:rPr lang="ru-RU" sz="1200"/>
                        <a:t>Творческое объединение «Телефильм»</a:t>
                      </a:r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37506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/>
                        <a:t>Длительность</a:t>
                      </a:r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/>
                        <a:t>132 мин.</a:t>
                      </a:r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37506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/>
                        <a:t>Страна</a:t>
                      </a:r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/>
                        <a:t> </a:t>
                      </a:r>
                      <a:r>
                        <a:rPr lang="ru-RU" sz="1200" u="none" strike="noStrike">
                          <a:solidFill>
                            <a:srgbClr val="0B0080"/>
                          </a:solidFill>
                          <a:hlinkClick r:id="rId19" tooltip="Союз Советских Социалистических Республик"/>
                        </a:rPr>
                        <a:t>СССР</a:t>
                      </a:r>
                      <a:endParaRPr lang="ru-RU" sz="1200"/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37506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/>
                        <a:t>Язык</a:t>
                      </a:r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>
                          <a:solidFill>
                            <a:srgbClr val="0B0080"/>
                          </a:solidFill>
                          <a:hlinkClick r:id="rId20" tooltip="Русский язык"/>
                        </a:rPr>
                        <a:t>русский</a:t>
                      </a:r>
                      <a:endParaRPr lang="ru-RU" sz="1200"/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37506"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/>
                        <a:t>Год</a:t>
                      </a:r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200" u="none" strike="noStrike" dirty="0">
                          <a:solidFill>
                            <a:srgbClr val="0B0080"/>
                          </a:solidFill>
                          <a:hlinkClick r:id="rId21" tooltip="1975 год в кино"/>
                        </a:rPr>
                        <a:t>1975</a:t>
                      </a:r>
                      <a:endParaRPr lang="ru-RU" sz="1200" dirty="0"/>
                    </a:p>
                  </a:txBody>
                  <a:tcPr marL="59377" marR="59377" marT="29688" marB="29688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Flag of the Soviet Union.svg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0" y="0"/>
            <a:ext cx="209550" cy="104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Картинки по запросу бурати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08279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305342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В </a:t>
            </a:r>
            <a:r>
              <a:rPr lang="ru-RU" sz="2000" dirty="0" smtClean="0">
                <a:solidFill>
                  <a:schemeClr val="bg1"/>
                </a:solidFill>
              </a:rPr>
              <a:t>ролях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  <a:hlinkClick r:id="rId3" tooltip="Иосифов, Дмитрий Владимирович"/>
              </a:rPr>
              <a:t>Дмитрий Иосифов</a:t>
            </a:r>
            <a:r>
              <a:rPr lang="ru-RU" sz="2000" dirty="0" smtClean="0">
                <a:solidFill>
                  <a:schemeClr val="bg1"/>
                </a:solidFill>
              </a:rPr>
              <a:t> — </a:t>
            </a:r>
            <a:r>
              <a:rPr lang="ru-RU" sz="2000" i="1" dirty="0" smtClean="0">
                <a:solidFill>
                  <a:schemeClr val="bg1"/>
                </a:solidFill>
                <a:hlinkClick r:id="rId4" tooltip="Буратино"/>
              </a:rPr>
              <a:t>Буратино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  <a:hlinkClick r:id="rId5" tooltip="Проценко, Татьяна Анатольевна"/>
              </a:rPr>
              <a:t>Татьяна Проценко</a:t>
            </a:r>
            <a:r>
              <a:rPr lang="ru-RU" sz="2000" dirty="0" smtClean="0">
                <a:solidFill>
                  <a:schemeClr val="bg1"/>
                </a:solidFill>
              </a:rPr>
              <a:t> — </a:t>
            </a:r>
            <a:r>
              <a:rPr lang="ru-RU" sz="2000" i="1" dirty="0" err="1" smtClean="0">
                <a:solidFill>
                  <a:schemeClr val="bg1"/>
                </a:solidFill>
                <a:hlinkClick r:id="rId6" tooltip="Мальвина (персонаж)"/>
              </a:rPr>
              <a:t>Мальвина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Роман </a:t>
            </a:r>
            <a:r>
              <a:rPr lang="ru-RU" sz="2000" dirty="0" err="1" smtClean="0">
                <a:solidFill>
                  <a:schemeClr val="bg1"/>
                </a:solidFill>
              </a:rPr>
              <a:t>Столкарц</a:t>
            </a:r>
            <a:r>
              <a:rPr lang="ru-RU" sz="2000" dirty="0" smtClean="0">
                <a:solidFill>
                  <a:schemeClr val="bg1"/>
                </a:solidFill>
              </a:rPr>
              <a:t> — </a:t>
            </a:r>
            <a:r>
              <a:rPr lang="ru-RU" sz="2000" i="1" dirty="0" smtClean="0">
                <a:solidFill>
                  <a:schemeClr val="bg1"/>
                </a:solidFill>
                <a:hlinkClick r:id="rId7" tooltip="Пьеро"/>
              </a:rPr>
              <a:t>Пьеро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Томас </a:t>
            </a:r>
            <a:r>
              <a:rPr lang="ru-RU" sz="2000" dirty="0" err="1" smtClean="0">
                <a:solidFill>
                  <a:schemeClr val="bg1"/>
                </a:solidFill>
              </a:rPr>
              <a:t>Аугустинас</a:t>
            </a:r>
            <a:r>
              <a:rPr lang="ru-RU" sz="2000" dirty="0" smtClean="0">
                <a:solidFill>
                  <a:schemeClr val="bg1"/>
                </a:solidFill>
              </a:rPr>
              <a:t> — </a:t>
            </a:r>
            <a:r>
              <a:rPr lang="ru-RU" sz="2000" i="1" dirty="0" err="1" smtClean="0">
                <a:solidFill>
                  <a:schemeClr val="bg1"/>
                </a:solidFill>
                <a:hlinkClick r:id="rId8" tooltip="Артемон (персонаж)"/>
              </a:rPr>
              <a:t>Артемон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Григорий </a:t>
            </a:r>
            <a:r>
              <a:rPr lang="ru-RU" sz="2000" dirty="0" err="1" smtClean="0">
                <a:solidFill>
                  <a:schemeClr val="bg1"/>
                </a:solidFill>
              </a:rPr>
              <a:t>Светлорусов</a:t>
            </a:r>
            <a:r>
              <a:rPr lang="ru-RU" sz="2000" dirty="0" smtClean="0">
                <a:solidFill>
                  <a:schemeClr val="bg1"/>
                </a:solidFill>
              </a:rPr>
              <a:t> — </a:t>
            </a:r>
            <a:r>
              <a:rPr lang="ru-RU" sz="2000" i="1" dirty="0" smtClean="0">
                <a:solidFill>
                  <a:schemeClr val="bg1"/>
                </a:solidFill>
                <a:hlinkClick r:id="rId9" tooltip="Арлекин"/>
              </a:rPr>
              <a:t>Арлекин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  <a:hlinkClick r:id="rId10" tooltip="Гринько, Николай Григорьевич"/>
              </a:rPr>
              <a:t>Николай </a:t>
            </a:r>
            <a:r>
              <a:rPr lang="ru-RU" sz="2000" dirty="0" err="1" smtClean="0">
                <a:solidFill>
                  <a:schemeClr val="bg1"/>
                </a:solidFill>
                <a:hlinkClick r:id="rId10" tooltip="Гринько, Николай Григорьевич"/>
              </a:rPr>
              <a:t>Гринько</a:t>
            </a:r>
            <a:r>
              <a:rPr lang="ru-RU" sz="2000" dirty="0" smtClean="0">
                <a:solidFill>
                  <a:schemeClr val="bg1"/>
                </a:solidFill>
              </a:rPr>
              <a:t> — </a:t>
            </a:r>
            <a:r>
              <a:rPr lang="ru-RU" sz="2000" i="1" dirty="0" smtClean="0">
                <a:solidFill>
                  <a:schemeClr val="bg1"/>
                </a:solidFill>
                <a:hlinkClick r:id="rId11" tooltip="Папа Карло"/>
              </a:rPr>
              <a:t>папа Карло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  <a:hlinkClick r:id="rId12" tooltip="Катин-Ярцев, Юрий Васильевич"/>
              </a:rPr>
              <a:t>Юрий Катин-Ярцев</a:t>
            </a:r>
            <a:r>
              <a:rPr lang="ru-RU" sz="2000" dirty="0" smtClean="0">
                <a:solidFill>
                  <a:schemeClr val="bg1"/>
                </a:solidFill>
              </a:rPr>
              <a:t> — </a:t>
            </a:r>
            <a:r>
              <a:rPr lang="ru-RU" sz="2000" i="1" dirty="0" smtClean="0">
                <a:solidFill>
                  <a:schemeClr val="bg1"/>
                </a:solidFill>
              </a:rPr>
              <a:t>Джузеппе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u="sng" dirty="0" err="1" smtClean="0">
                <a:solidFill>
                  <a:schemeClr val="bg1"/>
                </a:solidFill>
                <a:hlinkClick r:id="rId13" tooltip="Зелёная, Рина"/>
              </a:rPr>
              <a:t>Рина</a:t>
            </a:r>
            <a:r>
              <a:rPr lang="ru-RU" sz="2000" u="sng" dirty="0" smtClean="0">
                <a:solidFill>
                  <a:schemeClr val="bg1"/>
                </a:solidFill>
                <a:hlinkClick r:id="rId13" tooltip="Зелёная, Рина"/>
              </a:rPr>
              <a:t> Зелёная</a:t>
            </a:r>
            <a:r>
              <a:rPr lang="ru-RU" sz="2000" dirty="0" smtClean="0">
                <a:solidFill>
                  <a:schemeClr val="bg1"/>
                </a:solidFill>
              </a:rPr>
              <a:t> — </a:t>
            </a:r>
            <a:r>
              <a:rPr lang="ru-RU" sz="2000" i="1" dirty="0" smtClean="0">
                <a:solidFill>
                  <a:schemeClr val="bg1"/>
                </a:solidFill>
              </a:rPr>
              <a:t>черепаха </a:t>
            </a:r>
            <a:r>
              <a:rPr lang="ru-RU" sz="2000" i="1" dirty="0" err="1" smtClean="0">
                <a:solidFill>
                  <a:schemeClr val="bg1"/>
                </a:solidFill>
              </a:rPr>
              <a:t>Тортила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  <a:hlinkClick r:id="rId14" tooltip="Этуш, Владимир Абрамович"/>
              </a:rPr>
              <a:t>Владимир </a:t>
            </a:r>
            <a:r>
              <a:rPr lang="ru-RU" sz="2000" dirty="0" err="1" smtClean="0">
                <a:solidFill>
                  <a:schemeClr val="bg1"/>
                </a:solidFill>
                <a:hlinkClick r:id="rId14" tooltip="Этуш, Владимир Абрамович"/>
              </a:rPr>
              <a:t>Этуш</a:t>
            </a:r>
            <a:r>
              <a:rPr lang="ru-RU" sz="2000" dirty="0" smtClean="0">
                <a:solidFill>
                  <a:schemeClr val="bg1"/>
                </a:solidFill>
              </a:rPr>
              <a:t> — </a:t>
            </a:r>
            <a:r>
              <a:rPr lang="ru-RU" sz="2000" i="1" dirty="0" err="1" smtClean="0">
                <a:solidFill>
                  <a:schemeClr val="bg1"/>
                </a:solidFill>
                <a:hlinkClick r:id="rId15" tooltip="Карабас-Барабас"/>
              </a:rPr>
              <a:t>Карабас-Барабас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  <a:hlinkClick r:id="rId16" tooltip="Быков, Ролан Антонович"/>
              </a:rPr>
              <a:t>Ролан Быков</a:t>
            </a:r>
            <a:r>
              <a:rPr lang="ru-RU" sz="2000" dirty="0" smtClean="0">
                <a:solidFill>
                  <a:schemeClr val="bg1"/>
                </a:solidFill>
              </a:rPr>
              <a:t> — </a:t>
            </a:r>
            <a:r>
              <a:rPr lang="ru-RU" sz="2000" i="1" dirty="0" smtClean="0">
                <a:solidFill>
                  <a:schemeClr val="bg1"/>
                </a:solidFill>
                <a:hlinkClick r:id="rId17" tooltip="Кот Базилио"/>
              </a:rPr>
              <a:t>кот </a:t>
            </a:r>
            <a:r>
              <a:rPr lang="ru-RU" sz="2000" i="1" dirty="0" err="1" smtClean="0">
                <a:solidFill>
                  <a:schemeClr val="bg1"/>
                </a:solidFill>
                <a:hlinkClick r:id="rId17" tooltip="Кот Базилио"/>
              </a:rPr>
              <a:t>Базилио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  <a:hlinkClick r:id="rId18" tooltip="Санаева, Елена Всеволодовна"/>
              </a:rPr>
              <a:t>Елена </a:t>
            </a:r>
            <a:r>
              <a:rPr lang="ru-RU" sz="2000" dirty="0" err="1" smtClean="0">
                <a:solidFill>
                  <a:schemeClr val="bg1"/>
                </a:solidFill>
                <a:hlinkClick r:id="rId18" tooltip="Санаева, Елена Всеволодовна"/>
              </a:rPr>
              <a:t>Санаева</a:t>
            </a:r>
            <a:r>
              <a:rPr lang="ru-RU" sz="2000" dirty="0" smtClean="0">
                <a:solidFill>
                  <a:schemeClr val="bg1"/>
                </a:solidFill>
              </a:rPr>
              <a:t> — </a:t>
            </a:r>
            <a:r>
              <a:rPr lang="ru-RU" sz="2000" i="1" dirty="0" smtClean="0">
                <a:solidFill>
                  <a:schemeClr val="bg1"/>
                </a:solidFill>
                <a:hlinkClick r:id="rId19" tooltip="Лиса Алиса"/>
              </a:rPr>
              <a:t>лиса Алиса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  <a:hlinkClick r:id="rId20" tooltip="Басов, Владимир Павлович"/>
              </a:rPr>
              <a:t>Владимир Басов</a:t>
            </a:r>
            <a:r>
              <a:rPr lang="ru-RU" sz="2000" dirty="0" smtClean="0">
                <a:solidFill>
                  <a:schemeClr val="bg1"/>
                </a:solidFill>
              </a:rPr>
              <a:t> — </a:t>
            </a:r>
            <a:r>
              <a:rPr lang="ru-RU" sz="2000" i="1" dirty="0" err="1" smtClean="0">
                <a:solidFill>
                  <a:schemeClr val="bg1"/>
                </a:solidFill>
              </a:rPr>
              <a:t>Дуремар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err="1" smtClean="0">
                <a:solidFill>
                  <a:schemeClr val="bg1"/>
                </a:solidFill>
                <a:hlinkClick r:id="rId21" tooltip="Цуладзе, Баадур Сократович"/>
              </a:rPr>
              <a:t>Баадур</a:t>
            </a:r>
            <a:r>
              <a:rPr lang="ru-RU" sz="2000" dirty="0" smtClean="0">
                <a:solidFill>
                  <a:schemeClr val="bg1"/>
                </a:solidFill>
                <a:hlinkClick r:id="rId21" tooltip="Цуладзе, Баадур Сократович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hlinkClick r:id="rId21" tooltip="Цуладзе, Баадур Сократович"/>
              </a:rPr>
              <a:t>Цуладзе</a:t>
            </a:r>
            <a:r>
              <a:rPr lang="ru-RU" sz="2000" dirty="0" smtClean="0">
                <a:solidFill>
                  <a:schemeClr val="bg1"/>
                </a:solidFill>
              </a:rPr>
              <a:t> — </a:t>
            </a:r>
            <a:r>
              <a:rPr lang="ru-RU" sz="2000" i="1" dirty="0" smtClean="0">
                <a:solidFill>
                  <a:schemeClr val="bg1"/>
                </a:solidFill>
              </a:rPr>
              <a:t>хозяин харчевни трёх пескарей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14282" y="214290"/>
          <a:ext cx="8715436" cy="8656440"/>
        </p:xfrm>
        <a:graphic>
          <a:graphicData uri="http://schemas.openxmlformats.org/drawingml/2006/table">
            <a:tbl>
              <a:tblPr/>
              <a:tblGrid>
                <a:gridCol w="2178859"/>
                <a:gridCol w="2178859"/>
                <a:gridCol w="2214578"/>
                <a:gridCol w="2143140"/>
              </a:tblGrid>
              <a:tr h="658130">
                <a:tc>
                  <a:txBody>
                    <a:bodyPr/>
                    <a:lstStyle/>
                    <a:p>
                      <a:r>
                        <a:rPr lang="ru-RU" sz="2000" b="1" dirty="0" err="1"/>
                        <a:t>Бу-ра-ти-но</a:t>
                      </a:r>
                      <a:r>
                        <a:rPr lang="ru-RU" sz="2000" b="1" dirty="0"/>
                        <a:t>! (Вступительная)</a:t>
                      </a:r>
                      <a:endParaRPr lang="ru-RU" sz="2000" dirty="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i="1"/>
                        <a:t>Кто доброй сказкой входит в дом?</a:t>
                      </a:r>
                      <a:endParaRPr lang="ru-RU" sz="200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>
                          <a:solidFill>
                            <a:srgbClr val="0B0080"/>
                          </a:solidFill>
                          <a:hlinkClick r:id="rId2" tooltip="Энтин, Юрий Сергеевич"/>
                        </a:rPr>
                        <a:t>Юрий Энтин</a:t>
                      </a:r>
                      <a:endParaRPr lang="ru-RU" sz="200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>
                          <a:solidFill>
                            <a:srgbClr val="0B0080"/>
                          </a:solidFill>
                          <a:hlinkClick r:id="rId3" tooltip="Бродская, Нина Александровна"/>
                        </a:rPr>
                        <a:t>Нина Бродская</a:t>
                      </a:r>
                      <a:endParaRPr lang="ru-RU" sz="200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1882">
                <a:tc>
                  <a:txBody>
                    <a:bodyPr/>
                    <a:lstStyle/>
                    <a:p>
                      <a:r>
                        <a:rPr lang="ru-RU" sz="2000" b="1"/>
                        <a:t>Песня фонарщиков</a:t>
                      </a:r>
                      <a:endParaRPr lang="ru-RU" sz="200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i="1"/>
                        <a:t>Мы люди неплохие: как вечер — мы в пути.</a:t>
                      </a:r>
                      <a:endParaRPr lang="ru-RU" sz="200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2000" u="none" strike="noStrike">
                          <a:solidFill>
                            <a:srgbClr val="0B0080"/>
                          </a:solidFill>
                          <a:hlinkClick r:id="rId4" tooltip="Окуджава, Булат Шалвович"/>
                        </a:rPr>
                        <a:t>Булат Окуджава</a:t>
                      </a:r>
                      <a:endParaRPr lang="ru-RU" sz="200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Вокально-инструментальный ансамбль «Верные друзья»</a:t>
                      </a:r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8130">
                <a:tc>
                  <a:txBody>
                    <a:bodyPr/>
                    <a:lstStyle/>
                    <a:p>
                      <a:r>
                        <a:rPr lang="ru-RU" sz="2000" b="1"/>
                        <a:t>Песня папы Карло</a:t>
                      </a:r>
                      <a:endParaRPr lang="ru-RU" sz="200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i="1"/>
                        <a:t>Из пахучих завитушек, стружек и колечек…</a:t>
                      </a:r>
                      <a:endParaRPr lang="ru-RU" sz="200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u="none" strike="noStrike">
                          <a:solidFill>
                            <a:srgbClr val="0B0080"/>
                          </a:solidFill>
                          <a:hlinkClick r:id="rId5" tooltip="Гринько, Николай Григорьевич"/>
                        </a:rPr>
                        <a:t>Николай Гринько</a:t>
                      </a:r>
                      <a:endParaRPr lang="ru-RU" sz="200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1882">
                <a:tc>
                  <a:txBody>
                    <a:bodyPr/>
                    <a:lstStyle/>
                    <a:p>
                      <a:r>
                        <a:rPr lang="ru-RU" sz="2000" b="1"/>
                        <a:t>Первая песня Карабаса</a:t>
                      </a:r>
                      <a:endParaRPr lang="ru-RU" sz="200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i="1"/>
                        <a:t>Я на спектакль приглашаю: там будет множество затей.</a:t>
                      </a:r>
                      <a:endParaRPr lang="ru-RU" sz="200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u="none" strike="noStrike">
                          <a:solidFill>
                            <a:srgbClr val="0B0080"/>
                          </a:solidFill>
                          <a:hlinkClick r:id="rId6" tooltip="Этуш, Владимир Абрамович"/>
                        </a:rPr>
                        <a:t>Владимир Этуш</a:t>
                      </a:r>
                      <a:r>
                        <a:rPr lang="ru-RU" sz="2000"/>
                        <a:t> (куплеты) и детский ансамбль (припев)</a:t>
                      </a:r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13758">
                <a:tc>
                  <a:txBody>
                    <a:bodyPr/>
                    <a:lstStyle/>
                    <a:p>
                      <a:r>
                        <a:rPr lang="ru-RU" sz="2000" b="1"/>
                        <a:t>Песня Дуремара</a:t>
                      </a:r>
                      <a:endParaRPr lang="ru-RU" sz="200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i="1"/>
                        <a:t>О птичках поёт птицелов.</a:t>
                      </a:r>
                      <a:endParaRPr lang="ru-RU" sz="200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000"/>
                        <a:t>Юрий Энтин</a:t>
                      </a:r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>
                          <a:solidFill>
                            <a:srgbClr val="0B0080"/>
                          </a:solidFill>
                          <a:hlinkClick r:id="rId7" tooltip="Басов, Владимир Павлович"/>
                        </a:rPr>
                        <a:t>Владимир Басов</a:t>
                      </a:r>
                      <a:r>
                        <a:rPr lang="ru-RU" sz="2000"/>
                        <a:t> (куплеты) и вокальный ансамбль </a:t>
                      </a:r>
                      <a:r>
                        <a:rPr lang="ru-RU" sz="2000" u="none" strike="noStrike">
                          <a:solidFill>
                            <a:srgbClr val="0B0080"/>
                          </a:solidFill>
                          <a:hlinkClick r:id="rId8" tooltip="Театр юного зрителя"/>
                        </a:rPr>
                        <a:t>ТЮЗа</a:t>
                      </a:r>
                      <a:r>
                        <a:rPr lang="ru-RU" sz="2000"/>
                        <a:t> (припев)</a:t>
                      </a:r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0006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65634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36000" marR="36000" marT="18000" marB="1800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214290"/>
          <a:ext cx="9001156" cy="6429420"/>
        </p:xfrm>
        <a:graphic>
          <a:graphicData uri="http://schemas.openxmlformats.org/drawingml/2006/table">
            <a:tbl>
              <a:tblPr/>
              <a:tblGrid>
                <a:gridCol w="2250289"/>
                <a:gridCol w="2250289"/>
                <a:gridCol w="2250289"/>
                <a:gridCol w="2250289"/>
              </a:tblGrid>
              <a:tr h="1409188">
                <a:tc>
                  <a:txBody>
                    <a:bodyPr/>
                    <a:lstStyle/>
                    <a:p>
                      <a:r>
                        <a:rPr lang="ru-RU" sz="2000" b="1" dirty="0"/>
                        <a:t>Песня кукол</a:t>
                      </a:r>
                      <a:endParaRPr lang="ru-RU" sz="2000" dirty="0"/>
                    </a:p>
                  </a:txBody>
                  <a:tcPr marL="62630" marR="62630" marT="31315" marB="3131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i="1"/>
                        <a:t>У Карабаса страшный бас и страшная гримаса.</a:t>
                      </a:r>
                      <a:endParaRPr lang="ru-RU" sz="2000"/>
                    </a:p>
                  </a:txBody>
                  <a:tcPr marL="62630" marR="62630" marT="31315" marB="3131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Детский ансамбль</a:t>
                      </a:r>
                    </a:p>
                  </a:txBody>
                  <a:tcPr marL="62630" marR="62630" marT="31315" marB="3131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62630" marR="62630" marT="31315" marB="31315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1856">
                <a:tc>
                  <a:txBody>
                    <a:bodyPr/>
                    <a:lstStyle/>
                    <a:p>
                      <a:r>
                        <a:rPr lang="ru-RU" sz="2000" b="1"/>
                        <a:t>О жадинах, хвастунах и дураках</a:t>
                      </a:r>
                      <a:endParaRPr lang="ru-RU" sz="2000"/>
                    </a:p>
                  </a:txBody>
                  <a:tcPr marL="62630" marR="62630" marT="31315" marB="3131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i="1"/>
                        <a:t>Пока живут на свете хвастуны, мы прославлять судьбу свою должны.</a:t>
                      </a:r>
                      <a:endParaRPr lang="ru-RU" sz="2000"/>
                    </a:p>
                  </a:txBody>
                  <a:tcPr marL="62630" marR="62630" marT="31315" marB="3131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000"/>
                        <a:t>Булат Окуджава</a:t>
                      </a:r>
                    </a:p>
                  </a:txBody>
                  <a:tcPr marL="62630" marR="62630" marT="31315" marB="3131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>
                          <a:solidFill>
                            <a:srgbClr val="0B0080"/>
                          </a:solidFill>
                          <a:hlinkClick r:id="rId2" tooltip="Быков, Ролан Анатольевич"/>
                        </a:rPr>
                        <a:t>Ролан Быков</a:t>
                      </a:r>
                      <a:r>
                        <a:rPr lang="ru-RU" sz="2000"/>
                        <a:t> и </a:t>
                      </a:r>
                      <a:r>
                        <a:rPr lang="ru-RU" sz="2000" u="none" strike="noStrike">
                          <a:solidFill>
                            <a:srgbClr val="0B0080"/>
                          </a:solidFill>
                          <a:hlinkClick r:id="rId3" tooltip="Санаева, Елена Всеволодовна"/>
                        </a:rPr>
                        <a:t>Елена Санаева</a:t>
                      </a:r>
                      <a:endParaRPr lang="ru-RU" sz="2000"/>
                    </a:p>
                  </a:txBody>
                  <a:tcPr marL="62630" marR="62630" marT="31315" marB="3131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80742">
                <a:tc>
                  <a:txBody>
                    <a:bodyPr/>
                    <a:lstStyle/>
                    <a:p>
                      <a:r>
                        <a:rPr lang="ru-RU" sz="2000" b="1"/>
                        <a:t>Песня Карабаса</a:t>
                      </a:r>
                      <a:endParaRPr lang="ru-RU" sz="2000"/>
                    </a:p>
                  </a:txBody>
                  <a:tcPr marL="62630" marR="62630" marT="31315" marB="3131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i="1"/>
                        <a:t>Считайте меня подлым.</a:t>
                      </a:r>
                      <a:endParaRPr lang="ru-RU" sz="2000"/>
                    </a:p>
                  </a:txBody>
                  <a:tcPr marL="62630" marR="62630" marT="31315" marB="3131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Владимир Этуш</a:t>
                      </a:r>
                    </a:p>
                  </a:txBody>
                  <a:tcPr marL="62630" marR="62630" marT="31315" marB="3131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37634">
                <a:tc>
                  <a:txBody>
                    <a:bodyPr/>
                    <a:lstStyle/>
                    <a:p>
                      <a:r>
                        <a:rPr lang="ru-RU" sz="2000" b="1"/>
                        <a:t>Песня пауков и Буратино</a:t>
                      </a:r>
                      <a:endParaRPr lang="ru-RU" sz="2000"/>
                    </a:p>
                  </a:txBody>
                  <a:tcPr marL="62630" marR="62630" marT="31315" marB="3131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i="1"/>
                        <a:t>Детям грубым, непослушным, место лишь в чулане душном.</a:t>
                      </a:r>
                      <a:endParaRPr lang="ru-RU" sz="2000"/>
                    </a:p>
                  </a:txBody>
                  <a:tcPr marL="62630" marR="62630" marT="31315" marB="3131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Юрий Энтин</a:t>
                      </a:r>
                    </a:p>
                  </a:txBody>
                  <a:tcPr marL="62630" marR="62630" marT="31315" marB="3131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 dirty="0">
                          <a:solidFill>
                            <a:srgbClr val="0B0080"/>
                          </a:solidFill>
                          <a:hlinkClick r:id="rId4" tooltip="Бардин, Гарри Яковлевич"/>
                        </a:rPr>
                        <a:t>Гарри Бардин</a:t>
                      </a:r>
                      <a:r>
                        <a:rPr lang="ru-RU" sz="2000" dirty="0"/>
                        <a:t> (куплеты) и </a:t>
                      </a:r>
                      <a:r>
                        <a:rPr lang="ru-RU" sz="2000" u="none" strike="noStrike" dirty="0">
                          <a:solidFill>
                            <a:srgbClr val="A55858"/>
                          </a:solidFill>
                          <a:hlinkClick r:id="rId5" tooltip="Канаева, Татьяна Александровна (страница отсутствует)"/>
                        </a:rPr>
                        <a:t>Татьяна </a:t>
                      </a:r>
                      <a:r>
                        <a:rPr lang="ru-RU" sz="2000" u="none" strike="noStrike" dirty="0" err="1">
                          <a:solidFill>
                            <a:srgbClr val="A55858"/>
                          </a:solidFill>
                          <a:hlinkClick r:id="rId5" tooltip="Канаева, Татьяна Александровна (страница отсутствует)"/>
                        </a:rPr>
                        <a:t>Канаева</a:t>
                      </a:r>
                      <a:r>
                        <a:rPr lang="ru-RU" sz="2000" dirty="0"/>
                        <a:t> (припев)</a:t>
                      </a:r>
                    </a:p>
                  </a:txBody>
                  <a:tcPr marL="62630" marR="62630" marT="31315" marB="3131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42852"/>
          <a:ext cx="8715436" cy="6754541"/>
        </p:xfrm>
        <a:graphic>
          <a:graphicData uri="http://schemas.openxmlformats.org/drawingml/2006/table">
            <a:tbl>
              <a:tblPr/>
              <a:tblGrid>
                <a:gridCol w="2178859"/>
                <a:gridCol w="2178859"/>
                <a:gridCol w="2178859"/>
                <a:gridCol w="2178859"/>
              </a:tblGrid>
              <a:tr h="1084090">
                <a:tc>
                  <a:txBody>
                    <a:bodyPr/>
                    <a:lstStyle/>
                    <a:p>
                      <a:r>
                        <a:rPr lang="ru-RU" sz="2000" b="1" dirty="0"/>
                        <a:t>Песня о Поле Чудес</a:t>
                      </a:r>
                      <a:endParaRPr lang="ru-RU" sz="2000" dirty="0"/>
                    </a:p>
                  </a:txBody>
                  <a:tcPr marL="47134" marR="47134" marT="23567" marB="235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i="1"/>
                        <a:t>Не прячьте ваши денежки по банкам и углам.</a:t>
                      </a:r>
                      <a:endParaRPr lang="ru-RU" sz="2000"/>
                    </a:p>
                  </a:txBody>
                  <a:tcPr marL="47134" marR="47134" marT="23567" marB="235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Булат Окуджава</a:t>
                      </a:r>
                    </a:p>
                  </a:txBody>
                  <a:tcPr marL="47134" marR="47134" marT="23567" marB="235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Елена Санаева и Ролан Быков</a:t>
                      </a:r>
                    </a:p>
                  </a:txBody>
                  <a:tcPr marL="47134" marR="47134" marT="23567" marB="235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84090">
                <a:tc>
                  <a:txBody>
                    <a:bodyPr/>
                    <a:lstStyle/>
                    <a:p>
                      <a:r>
                        <a:rPr lang="ru-RU" sz="2000" b="1"/>
                        <a:t>Романс Тортилы</a:t>
                      </a:r>
                      <a:endParaRPr lang="ru-RU" sz="2000"/>
                    </a:p>
                  </a:txBody>
                  <a:tcPr marL="47134" marR="47134" marT="23567" marB="235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i="1"/>
                        <a:t>Затянулась бурой тиной гладь старинного пруда…</a:t>
                      </a:r>
                      <a:endParaRPr lang="ru-RU" sz="2000"/>
                    </a:p>
                  </a:txBody>
                  <a:tcPr marL="47134" marR="47134" marT="23567" marB="235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Юрий Энтин</a:t>
                      </a:r>
                    </a:p>
                  </a:txBody>
                  <a:tcPr marL="47134" marR="47134" marT="23567" marB="235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>
                          <a:solidFill>
                            <a:srgbClr val="0B0080"/>
                          </a:solidFill>
                          <a:hlinkClick r:id="rId2" tooltip="Зелёная, Рина Васильевна"/>
                        </a:rPr>
                        <a:t>Рина Зелёная</a:t>
                      </a:r>
                      <a:endParaRPr lang="ru-RU" sz="2000"/>
                    </a:p>
                  </a:txBody>
                  <a:tcPr marL="47134" marR="47134" marT="23567" marB="235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7357">
                <a:tc>
                  <a:txBody>
                    <a:bodyPr/>
                    <a:lstStyle/>
                    <a:p>
                      <a:r>
                        <a:rPr lang="ru-RU" sz="2000" b="1"/>
                        <a:t>Серенада Пьеро</a:t>
                      </a:r>
                      <a:endParaRPr lang="ru-RU" sz="2000"/>
                    </a:p>
                  </a:txBody>
                  <a:tcPr marL="47134" marR="47134" marT="23567" marB="235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i="1"/>
                        <a:t>Позднею ночью в небе одна так соблазнительно светит луна…</a:t>
                      </a:r>
                      <a:endParaRPr lang="ru-RU" sz="2000"/>
                    </a:p>
                  </a:txBody>
                  <a:tcPr marL="47134" marR="47134" marT="23567" marB="235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Булат Окуджава</a:t>
                      </a:r>
                    </a:p>
                  </a:txBody>
                  <a:tcPr marL="47134" marR="47134" marT="23567" marB="235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>
                          <a:solidFill>
                            <a:srgbClr val="0B0080"/>
                          </a:solidFill>
                          <a:hlinkClick r:id="rId3" tooltip="Понаровская, Ирина Витальевна"/>
                        </a:rPr>
                        <a:t>Ирина Понаровская</a:t>
                      </a:r>
                      <a:endParaRPr lang="ru-RU" sz="2000"/>
                    </a:p>
                  </a:txBody>
                  <a:tcPr marL="47134" marR="47134" marT="23567" marB="235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6760">
                <a:tc>
                  <a:txBody>
                    <a:bodyPr/>
                    <a:lstStyle/>
                    <a:p>
                      <a:r>
                        <a:rPr lang="ru-RU" sz="2000" b="1"/>
                        <a:t>Бу-ра-ти-но! (Заключительная)</a:t>
                      </a:r>
                      <a:endParaRPr lang="ru-RU" sz="2000"/>
                    </a:p>
                  </a:txBody>
                  <a:tcPr marL="47134" marR="47134" marT="23567" marB="235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i="1"/>
                        <a:t>Я убедился нынче сам, что надо верить чудесам.</a:t>
                      </a:r>
                      <a:endParaRPr lang="ru-RU" sz="2000"/>
                    </a:p>
                  </a:txBody>
                  <a:tcPr marL="47134" marR="47134" marT="23567" marB="235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/>
                        <a:t>Юрий Энтин</a:t>
                      </a:r>
                    </a:p>
                  </a:txBody>
                  <a:tcPr marL="47134" marR="47134" marT="23567" marB="235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 dirty="0">
                          <a:solidFill>
                            <a:srgbClr val="0B0080"/>
                          </a:solidFill>
                          <a:hlinkClick r:id="rId4" tooltip="Катин-Ярцев, Юрий Васильевич"/>
                        </a:rPr>
                        <a:t>Юрий Катин-Ярцев</a:t>
                      </a:r>
                      <a:r>
                        <a:rPr lang="ru-RU" sz="2000" dirty="0"/>
                        <a:t>, Николай </a:t>
                      </a:r>
                      <a:r>
                        <a:rPr lang="ru-RU" sz="2000" dirty="0" err="1"/>
                        <a:t>Гринько</a:t>
                      </a:r>
                      <a:r>
                        <a:rPr lang="ru-RU" sz="2000" dirty="0"/>
                        <a:t>, Григорий </a:t>
                      </a:r>
                      <a:r>
                        <a:rPr lang="ru-RU" sz="2000" dirty="0" err="1"/>
                        <a:t>Светлорусов</a:t>
                      </a:r>
                      <a:r>
                        <a:rPr lang="ru-RU" sz="2000" dirty="0"/>
                        <a:t>, Томас </a:t>
                      </a:r>
                      <a:r>
                        <a:rPr lang="ru-RU" sz="2000" dirty="0" err="1"/>
                        <a:t>Аугустинас</a:t>
                      </a:r>
                      <a:r>
                        <a:rPr lang="ru-RU" sz="2000" dirty="0"/>
                        <a:t>, Ирина </a:t>
                      </a:r>
                      <a:r>
                        <a:rPr lang="ru-RU" sz="2000" dirty="0" err="1"/>
                        <a:t>Понаровская</a:t>
                      </a:r>
                      <a:r>
                        <a:rPr lang="ru-RU" sz="2000" dirty="0"/>
                        <a:t>, </a:t>
                      </a:r>
                      <a:r>
                        <a:rPr lang="ru-RU" sz="2000" u="none" strike="noStrike" dirty="0">
                          <a:solidFill>
                            <a:srgbClr val="0B0080"/>
                          </a:solidFill>
                          <a:hlinkClick r:id="rId5" tooltip="Проценко, Татьяна Анатольевна"/>
                        </a:rPr>
                        <a:t>Татьяна Проценко</a:t>
                      </a:r>
                      <a:r>
                        <a:rPr lang="ru-RU" sz="2000" dirty="0"/>
                        <a:t> и Татьяна </a:t>
                      </a:r>
                      <a:r>
                        <a:rPr lang="ru-RU" sz="2000" dirty="0" err="1"/>
                        <a:t>Канаева</a:t>
                      </a:r>
                      <a:endParaRPr lang="ru-RU" sz="2000" dirty="0"/>
                    </a:p>
                  </a:txBody>
                  <a:tcPr marL="47134" marR="47134" marT="23567" marB="23567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0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В СССР песни из этого фильма выпускались на пластинках фирмой «</a:t>
            </a:r>
            <a:r>
              <a:rPr lang="ru-RU" sz="2000" dirty="0" smtClean="0">
                <a:solidFill>
                  <a:schemeClr val="bg1"/>
                </a:solidFill>
                <a:hlinkClick r:id="rId3" tooltip="Мелодия (фирма)"/>
              </a:rPr>
              <a:t>Мелодия</a:t>
            </a:r>
            <a:r>
              <a:rPr lang="ru-RU" sz="2000" dirty="0" smtClean="0">
                <a:solidFill>
                  <a:schemeClr val="bg1"/>
                </a:solidFill>
              </a:rPr>
              <a:t>». Музыкальные композиции (танцы Буратино с куклами в театре, мелодия «Какое небо </a:t>
            </a:r>
            <a:r>
              <a:rPr lang="ru-RU" sz="2000" dirty="0" err="1" smtClean="0">
                <a:solidFill>
                  <a:schemeClr val="bg1"/>
                </a:solidFill>
              </a:rPr>
              <a:t>голубое</a:t>
            </a:r>
            <a:r>
              <a:rPr lang="ru-RU" sz="2000" dirty="0" smtClean="0">
                <a:solidFill>
                  <a:schemeClr val="bg1"/>
                </a:solidFill>
              </a:rPr>
              <a:t>») использовались в начальном мультипликационном прологе фильма «</a:t>
            </a:r>
            <a:r>
              <a:rPr lang="ru-RU" sz="2000" dirty="0" smtClean="0">
                <a:solidFill>
                  <a:schemeClr val="bg1"/>
                </a:solidFill>
                <a:hlinkClick r:id="rId4" tooltip="100 грамм для храбрости"/>
              </a:rPr>
              <a:t>100 грамм для храбрости</a:t>
            </a:r>
            <a:r>
              <a:rPr lang="ru-RU" sz="2000" dirty="0" smtClean="0">
                <a:solidFill>
                  <a:schemeClr val="bg1"/>
                </a:solidFill>
              </a:rPr>
              <a:t>». Позже некоторые музыкальные композиции из этого фильма использовались в начальных мультипликационных заставках и темах выпусков журнала «</a:t>
            </a:r>
            <a:r>
              <a:rPr lang="ru-RU" sz="2000" dirty="0" smtClean="0">
                <a:solidFill>
                  <a:schemeClr val="bg1"/>
                </a:solidFill>
                <a:hlinkClick r:id="rId5" tooltip="Ералаш"/>
              </a:rPr>
              <a:t>Ералаш</a:t>
            </a:r>
            <a:r>
              <a:rPr lang="ru-RU" sz="2000" dirty="0" smtClean="0">
                <a:solidFill>
                  <a:schemeClr val="bg1"/>
                </a:solidFill>
              </a:rPr>
              <a:t>» (например — «Кто там?», «Опасная работа» и др.).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Картинки по запросу бурати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571480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После телепремьеры фирма «Мелодия» выпустила диск-миньон с несколькими песнями из фильма. На звуковых страницах журнала «Колобок» № 10-11 за 1976 год (в сокращении, под названием «Приключения Буратино»), а затем на диске фирмы «Мелодия» (полностью, под названием «Невероятные приключения Буратино и его друзей») вышла инсценировка Ларисы </a:t>
            </a:r>
            <a:r>
              <a:rPr lang="ru-RU" sz="2400" dirty="0" err="1" smtClean="0">
                <a:solidFill>
                  <a:schemeClr val="bg1"/>
                </a:solidFill>
              </a:rPr>
              <a:t>Закашанской</a:t>
            </a:r>
            <a:r>
              <a:rPr lang="ru-RU" sz="2400" dirty="0" smtClean="0">
                <a:solidFill>
                  <a:schemeClr val="bg1"/>
                </a:solidFill>
              </a:rPr>
              <a:t>, в которую вошли музыка и песни из телефильма.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</TotalTime>
  <Words>439</Words>
  <PresentationFormat>Экран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«Приключения Буратино» 1975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Если бы я участвовал в мюзикле…</vt:lpstr>
      <vt:lpstr>Мне понравилась песня…</vt:lpstr>
      <vt:lpstr>Ну вот и всё!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«Приключения Буратино» 1975</dc:title>
  <dc:creator>HP</dc:creator>
  <cp:lastModifiedBy>HP</cp:lastModifiedBy>
  <cp:revision>7</cp:revision>
  <dcterms:created xsi:type="dcterms:W3CDTF">2017-03-03T17:16:13Z</dcterms:created>
  <dcterms:modified xsi:type="dcterms:W3CDTF">2017-03-03T18:12:10Z</dcterms:modified>
</cp:coreProperties>
</file>