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1" r:id="rId5"/>
    <p:sldId id="262" r:id="rId6"/>
    <p:sldId id="263" r:id="rId7"/>
    <p:sldId id="264" r:id="rId8"/>
    <p:sldId id="265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7150" autoAdjust="0"/>
  </p:normalViewPr>
  <p:slideViewPr>
    <p:cSldViewPr>
      <p:cViewPr varScale="1">
        <p:scale>
          <a:sx n="109" d="100"/>
          <a:sy n="109" d="100"/>
        </p:scale>
        <p:origin x="-1668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6C3B6-FAC4-422D-B293-35ADB8F2FCAA}" type="datetimeFigureOut">
              <a:rPr lang="ru-RU" smtClean="0"/>
              <a:t>04.03.2017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70F59-1F4F-48EB-BAE4-4F62A7BBC48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6C3B6-FAC4-422D-B293-35ADB8F2FCAA}" type="datetimeFigureOut">
              <a:rPr lang="ru-RU" smtClean="0"/>
              <a:t>04.03.2017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70F59-1F4F-48EB-BAE4-4F62A7BBC48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6C3B6-FAC4-422D-B293-35ADB8F2FCAA}" type="datetimeFigureOut">
              <a:rPr lang="ru-RU" smtClean="0"/>
              <a:t>04.03.2017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70F59-1F4F-48EB-BAE4-4F62A7BBC48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6C3B6-FAC4-422D-B293-35ADB8F2FCAA}" type="datetimeFigureOut">
              <a:rPr lang="ru-RU" smtClean="0"/>
              <a:t>04.03.2017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70F59-1F4F-48EB-BAE4-4F62A7BBC48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6C3B6-FAC4-422D-B293-35ADB8F2FCAA}" type="datetimeFigureOut">
              <a:rPr lang="ru-RU" smtClean="0"/>
              <a:t>04.03.2017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70F59-1F4F-48EB-BAE4-4F62A7BBC48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6C3B6-FAC4-422D-B293-35ADB8F2FCAA}" type="datetimeFigureOut">
              <a:rPr lang="ru-RU" smtClean="0"/>
              <a:t>04.03.2017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70F59-1F4F-48EB-BAE4-4F62A7BBC48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6C3B6-FAC4-422D-B293-35ADB8F2FCAA}" type="datetimeFigureOut">
              <a:rPr lang="ru-RU" smtClean="0"/>
              <a:t>04.03.2017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70F59-1F4F-48EB-BAE4-4F62A7BBC48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6C3B6-FAC4-422D-B293-35ADB8F2FCAA}" type="datetimeFigureOut">
              <a:rPr lang="ru-RU" smtClean="0"/>
              <a:t>04.03.2017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70F59-1F4F-48EB-BAE4-4F62A7BBC48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6C3B6-FAC4-422D-B293-35ADB8F2FCAA}" type="datetimeFigureOut">
              <a:rPr lang="ru-RU" smtClean="0"/>
              <a:t>04.03.2017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70F59-1F4F-48EB-BAE4-4F62A7BBC48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6C3B6-FAC4-422D-B293-35ADB8F2FCAA}" type="datetimeFigureOut">
              <a:rPr lang="ru-RU" smtClean="0"/>
              <a:t>04.03.2017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70F59-1F4F-48EB-BAE4-4F62A7BBC48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6C3B6-FAC4-422D-B293-35ADB8F2FCAA}" type="datetimeFigureOut">
              <a:rPr lang="ru-RU" smtClean="0"/>
              <a:t>04.03.2017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70F59-1F4F-48EB-BAE4-4F62A7BBC48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26C3B6-FAC4-422D-B293-35ADB8F2FCAA}" type="datetimeFigureOut">
              <a:rPr lang="ru-RU" smtClean="0"/>
              <a:t>04.03.2017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E70F59-1F4F-48EB-BAE4-4F62A7BBC481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786182" y="571480"/>
            <a:ext cx="4672018" cy="3143271"/>
          </a:xfrm>
        </p:spPr>
        <p:txBody>
          <a:bodyPr/>
          <a:lstStyle/>
          <a:p>
            <a:pPr algn="l"/>
            <a:r>
              <a:rPr lang="ru-RU" b="1" dirty="0" smtClean="0">
                <a:solidFill>
                  <a:srgbClr val="0070C0"/>
                </a:solidFill>
              </a:rPr>
              <a:t>«Золотой ключик или приключения</a:t>
            </a:r>
            <a:br>
              <a:rPr lang="ru-RU" b="1" dirty="0" smtClean="0">
                <a:solidFill>
                  <a:srgbClr val="0070C0"/>
                </a:solidFill>
              </a:rPr>
            </a:br>
            <a:r>
              <a:rPr lang="ru-RU" b="1" dirty="0" smtClean="0">
                <a:solidFill>
                  <a:srgbClr val="0070C0"/>
                </a:solidFill>
              </a:rPr>
              <a:t>       Буратино»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86248" y="5286388"/>
            <a:ext cx="4572032" cy="1143008"/>
          </a:xfrm>
        </p:spPr>
        <p:txBody>
          <a:bodyPr>
            <a:normAutofit lnSpcReduction="10000"/>
          </a:bodyPr>
          <a:lstStyle/>
          <a:p>
            <a:endParaRPr lang="ru-RU" sz="1600" dirty="0" smtClean="0"/>
          </a:p>
          <a:p>
            <a:endParaRPr lang="ru-RU" sz="1600" dirty="0">
              <a:solidFill>
                <a:schemeClr val="accent2"/>
              </a:solidFill>
            </a:endParaRPr>
          </a:p>
          <a:p>
            <a:r>
              <a:rPr lang="ru-RU" sz="1600" dirty="0" smtClean="0">
                <a:solidFill>
                  <a:schemeClr val="accent2"/>
                </a:solidFill>
              </a:rPr>
              <a:t>Работу выполнила ученица МБОУ СОШ №7 г.Туймазы 2 «</a:t>
            </a:r>
            <a:r>
              <a:rPr lang="ru-RU" sz="1600" dirty="0" err="1" smtClean="0">
                <a:solidFill>
                  <a:schemeClr val="accent2"/>
                </a:solidFill>
              </a:rPr>
              <a:t>д</a:t>
            </a:r>
            <a:r>
              <a:rPr lang="ru-RU" sz="1600" dirty="0" smtClean="0">
                <a:solidFill>
                  <a:schemeClr val="accent2"/>
                </a:solidFill>
              </a:rPr>
              <a:t>» класса  </a:t>
            </a:r>
            <a:r>
              <a:rPr lang="ru-RU" sz="1600" dirty="0" err="1" smtClean="0">
                <a:solidFill>
                  <a:schemeClr val="accent2"/>
                </a:solidFill>
              </a:rPr>
              <a:t>Лутфуллина</a:t>
            </a:r>
            <a:r>
              <a:rPr lang="ru-RU" sz="1600" dirty="0" smtClean="0">
                <a:solidFill>
                  <a:schemeClr val="accent2"/>
                </a:solidFill>
              </a:rPr>
              <a:t> </a:t>
            </a:r>
            <a:r>
              <a:rPr lang="ru-RU" sz="1600" dirty="0" err="1" smtClean="0">
                <a:solidFill>
                  <a:schemeClr val="accent2"/>
                </a:solidFill>
              </a:rPr>
              <a:t>Ралина</a:t>
            </a:r>
            <a:r>
              <a:rPr lang="ru-RU" sz="1600" dirty="0" smtClean="0">
                <a:solidFill>
                  <a:schemeClr val="accent2"/>
                </a:solidFill>
              </a:rPr>
              <a:t>.</a:t>
            </a:r>
            <a:endParaRPr lang="ru-RU" sz="1600" dirty="0">
              <a:solidFill>
                <a:schemeClr val="accent2"/>
              </a:solidFill>
            </a:endParaRPr>
          </a:p>
        </p:txBody>
      </p:sp>
      <p:pic>
        <p:nvPicPr>
          <p:cNvPr id="1027" name="Picture 3" descr="C:\Users\Рушан\Desktop\imag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14290"/>
            <a:ext cx="3643306" cy="651510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C:\Users\Рушан\Desktop\maxresdefault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8992" y="1071546"/>
            <a:ext cx="4857784" cy="4786346"/>
          </a:xfrm>
        </p:spPr>
        <p:txBody>
          <a:bodyPr>
            <a:normAutofit/>
          </a:bodyPr>
          <a:lstStyle/>
          <a:p>
            <a:r>
              <a:rPr lang="ru-RU" sz="2800" b="1" dirty="0" smtClean="0"/>
              <a:t>Год издания</a:t>
            </a:r>
            <a:r>
              <a:rPr lang="ru-RU" sz="2800" dirty="0" smtClean="0"/>
              <a:t> – 1975</a:t>
            </a:r>
            <a:br>
              <a:rPr lang="ru-RU" sz="2800" dirty="0" smtClean="0"/>
            </a:br>
            <a:r>
              <a:rPr lang="ru-RU" sz="2800" dirty="0" smtClean="0"/>
              <a:t> </a:t>
            </a:r>
            <a:r>
              <a:rPr lang="ru-RU" sz="2800" b="1" dirty="0" smtClean="0"/>
              <a:t>Жанр</a:t>
            </a:r>
            <a:r>
              <a:rPr lang="ru-RU" sz="2800" dirty="0" smtClean="0"/>
              <a:t> – сказка, детский фильм, музыкальный фильм</a:t>
            </a:r>
            <a:br>
              <a:rPr lang="ru-RU" sz="2800" dirty="0" smtClean="0"/>
            </a:br>
            <a:r>
              <a:rPr lang="ru-RU" sz="2800" b="1" dirty="0" smtClean="0"/>
              <a:t>Режиссер</a:t>
            </a:r>
            <a:r>
              <a:rPr lang="ru-RU" sz="2800" dirty="0" smtClean="0"/>
              <a:t> – Леонид Нечаев</a:t>
            </a:r>
            <a:br>
              <a:rPr lang="ru-RU" sz="2800" dirty="0" smtClean="0"/>
            </a:br>
            <a:r>
              <a:rPr lang="ru-RU" sz="2800" b="1" dirty="0" smtClean="0"/>
              <a:t>В главных ролях</a:t>
            </a:r>
            <a:r>
              <a:rPr lang="ru-RU" sz="2800" dirty="0" smtClean="0"/>
              <a:t>: Дима Иосифов, Николай </a:t>
            </a:r>
            <a:r>
              <a:rPr lang="ru-RU" sz="2800" dirty="0" err="1" smtClean="0"/>
              <a:t>Гринько</a:t>
            </a:r>
            <a:r>
              <a:rPr lang="ru-RU" sz="2800" dirty="0" smtClean="0"/>
              <a:t>, Елена </a:t>
            </a:r>
            <a:r>
              <a:rPr lang="ru-RU" sz="2800" dirty="0" err="1" smtClean="0"/>
              <a:t>Санаева</a:t>
            </a:r>
            <a:r>
              <a:rPr lang="ru-RU" sz="2800" dirty="0" smtClean="0"/>
              <a:t>, Ролан Быков</a:t>
            </a:r>
            <a:br>
              <a:rPr lang="ru-RU" sz="2800" dirty="0" smtClean="0"/>
            </a:br>
            <a:r>
              <a:rPr lang="ru-RU" sz="2800" b="1" dirty="0" err="1" smtClean="0"/>
              <a:t>Слоган</a:t>
            </a:r>
            <a:r>
              <a:rPr lang="ru-RU" sz="2800" b="1" dirty="0" smtClean="0"/>
              <a:t> фильма</a:t>
            </a:r>
            <a:r>
              <a:rPr lang="ru-RU" sz="2800" dirty="0" smtClean="0"/>
              <a:t>: Скажите, как его зовут?</a:t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5" name="Picture 3" descr="C:\Users\Рушан\Desktop\buratino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Рушан\Desktop\background-music-notes-17773804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7286628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797568"/>
          </a:xfrm>
        </p:spPr>
        <p:txBody>
          <a:bodyPr anchor="t">
            <a:noAutofit/>
          </a:bodyPr>
          <a:lstStyle/>
          <a:p>
            <a:pPr algn="l"/>
            <a:r>
              <a:rPr lang="ru-RU" sz="1800" b="1" dirty="0" smtClean="0"/>
              <a:t>Песня Буратино</a:t>
            </a:r>
            <a:r>
              <a:rPr lang="ru-RU" sz="1800" dirty="0" smtClean="0"/>
              <a:t> – озорное музыкальное произведение</a:t>
            </a:r>
            <a:br>
              <a:rPr lang="ru-RU" sz="1800" dirty="0" smtClean="0"/>
            </a:br>
            <a:r>
              <a:rPr lang="ru-RU" sz="1800" dirty="0" smtClean="0"/>
              <a:t> о маленьком, но очень находчивом Мальчишке, </a:t>
            </a:r>
            <a:br>
              <a:rPr lang="ru-RU" sz="1800" dirty="0" smtClean="0"/>
            </a:br>
            <a:r>
              <a:rPr lang="ru-RU" sz="1800" dirty="0" smtClean="0"/>
              <a:t>выструганном из полена. Детская песня Буратино </a:t>
            </a:r>
            <a:br>
              <a:rPr lang="ru-RU" sz="1800" dirty="0" smtClean="0"/>
            </a:br>
            <a:r>
              <a:rPr lang="ru-RU" sz="1800" dirty="0" smtClean="0"/>
              <a:t>позволит проникнуться бушующей энергией </a:t>
            </a:r>
            <a:br>
              <a:rPr lang="ru-RU" sz="1800" dirty="0" smtClean="0"/>
            </a:br>
            <a:r>
              <a:rPr lang="ru-RU" sz="1800" dirty="0" smtClean="0"/>
              <a:t>и зарядится позитивом. Прекрасный способ </a:t>
            </a:r>
            <a:br>
              <a:rPr lang="ru-RU" sz="1800" dirty="0" smtClean="0"/>
            </a:br>
            <a:r>
              <a:rPr lang="ru-RU" sz="1800" dirty="0" smtClean="0"/>
              <a:t>поднять настроение , и  сохранит бодрое </a:t>
            </a:r>
            <a:br>
              <a:rPr lang="ru-RU" sz="1800" dirty="0" smtClean="0"/>
            </a:br>
            <a:r>
              <a:rPr lang="ru-RU" sz="1800" dirty="0" smtClean="0"/>
              <a:t>настроение в течение долгого дня.</a:t>
            </a:r>
            <a:endParaRPr lang="ru-RU" sz="1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Рушан\Desktop\i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488" y="274638"/>
            <a:ext cx="5829312" cy="1143000"/>
          </a:xfrm>
        </p:spPr>
        <p:txBody>
          <a:bodyPr anchor="t">
            <a:normAutofit fontScale="90000"/>
          </a:bodyPr>
          <a:lstStyle/>
          <a:p>
            <a:pPr algn="l"/>
            <a:r>
              <a:rPr lang="ru-RU" sz="2800" b="1" dirty="0" smtClean="0">
                <a:solidFill>
                  <a:srgbClr val="FF0000"/>
                </a:solidFill>
              </a:rPr>
              <a:t>Песня фонарщиков- имеет медленный темп музыки. Поэтому она располагает к спокойствию и тишине. 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Рушан\Desktop\4563535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pPr algn="l"/>
            <a:r>
              <a:rPr lang="ru-RU" sz="2000" b="1" dirty="0" smtClean="0">
                <a:solidFill>
                  <a:schemeClr val="accent2"/>
                </a:solidFill>
              </a:rPr>
              <a:t>Песня папы Карло – хоть и имеет медленный темп ,но слова песни «ведут» к чему то интересному и даже какому то чуду. И поэтому до конца песни остаешься в ожидании чего то доброго и необычного.</a:t>
            </a:r>
            <a:endParaRPr lang="ru-RU" sz="2000" b="1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Рушан\Desktop\i (1)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220</TotalTime>
  <Words>82</Words>
  <Application>Microsoft Office PowerPoint</Application>
  <PresentationFormat>Экран (4:3)</PresentationFormat>
  <Paragraphs>8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«Золотой ключик или приключения        Буратино»</vt:lpstr>
      <vt:lpstr>Год издания – 1975  Жанр – сказка, детский фильм, музыкальный фильм Режиссер – Леонид Нечаев В главных ролях: Дима Иосифов, Николай Гринько, Елена Санаева, Ролан Быков Слоган фильма: Скажите, как его зовут?  </vt:lpstr>
      <vt:lpstr>Слайд 3</vt:lpstr>
      <vt:lpstr>Песня Буратино – озорное музыкальное произведение  о маленьком, но очень находчивом Мальчишке,  выструганном из полена. Детская песня Буратино  позволит проникнуться бушующей энергией  и зарядится позитивом. Прекрасный способ  поднять настроение , и  сохранит бодрое  настроение в течение долгого дня.</vt:lpstr>
      <vt:lpstr>Песня фонарщиков- имеет медленный темп музыки. Поэтому она располагает к спокойствию и тишине. </vt:lpstr>
      <vt:lpstr>Песня папы Карло – хоть и имеет медленный темп ,но слова песни «ведут» к чему то интересному и даже какому то чуду. И поэтому до конца песни остаешься в ожидании чего то доброго и необычного.</vt:lpstr>
      <vt:lpstr>Слайд 7</vt:lpstr>
      <vt:lpstr>Слайд 8</vt:lpstr>
    </vt:vector>
  </TitlesOfParts>
  <Company>RePack by SPecialiST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«Золотой ключик или приключения        Буратино»</dc:title>
  <dc:creator>Рушан</dc:creator>
  <cp:lastModifiedBy>Рушан</cp:lastModifiedBy>
  <cp:revision>22</cp:revision>
  <dcterms:created xsi:type="dcterms:W3CDTF">2017-03-04T16:17:33Z</dcterms:created>
  <dcterms:modified xsi:type="dcterms:W3CDTF">2017-03-04T19:58:11Z</dcterms:modified>
</cp:coreProperties>
</file>