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5071-E26A-4142-94A3-FA54F78FABEA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23EC1-D62A-48B5-8AE4-DFFCB3174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23EC1-D62A-48B5-8AE4-DFFCB317488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C47D9C6-BF30-4ABC-8EB2-E1D6FDF16EF8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3143753-FCE9-49D7-A908-EE8E83C8E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254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ic.academic.ru/dic.nsf/ruwiki/20488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ic.academic.ru/dic.nsf/ruwiki/625236" TargetMode="External"/><Relationship Id="rId3" Type="http://schemas.openxmlformats.org/officeDocument/2006/relationships/hyperlink" Target="http://dic.academic.ru/dic.nsf/ruwiki/277320" TargetMode="External"/><Relationship Id="rId7" Type="http://schemas.openxmlformats.org/officeDocument/2006/relationships/hyperlink" Target="http://dic.academic.ru/dic.nsf/ruwiki/674644" TargetMode="External"/><Relationship Id="rId2" Type="http://schemas.openxmlformats.org/officeDocument/2006/relationships/hyperlink" Target="http://dic.academic.ru/dic.nsf/ruwiki/2948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dic.nsf/ruwiki/826403" TargetMode="External"/><Relationship Id="rId5" Type="http://schemas.openxmlformats.org/officeDocument/2006/relationships/hyperlink" Target="http://dic.academic.ru/dic.nsf/ruwiki/242822" TargetMode="External"/><Relationship Id="rId10" Type="http://schemas.openxmlformats.org/officeDocument/2006/relationships/hyperlink" Target="http://dic.academic.ru/dic.nsf/ruwiki/225704" TargetMode="External"/><Relationship Id="rId4" Type="http://schemas.openxmlformats.org/officeDocument/2006/relationships/hyperlink" Target="http://dic.academic.ru/dic.nsf/ruwiki/92288" TargetMode="External"/><Relationship Id="rId9" Type="http://schemas.openxmlformats.org/officeDocument/2006/relationships/hyperlink" Target="http://dic.academic.ru/dic.nsf/ruwiki/106398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ic.academic.ru/dic.nsf/ruwiki/92288" TargetMode="External"/><Relationship Id="rId13" Type="http://schemas.openxmlformats.org/officeDocument/2006/relationships/hyperlink" Target="http://dic.academic.ru/dic.nsf/ruwiki/826403" TargetMode="External"/><Relationship Id="rId18" Type="http://schemas.openxmlformats.org/officeDocument/2006/relationships/hyperlink" Target="http://dic.academic.ru/dic.nsf/ruwiki/102372" TargetMode="External"/><Relationship Id="rId3" Type="http://schemas.openxmlformats.org/officeDocument/2006/relationships/hyperlink" Target="http://dic.academic.ru/dic.nsf/ruwiki/158196" TargetMode="External"/><Relationship Id="rId7" Type="http://schemas.openxmlformats.org/officeDocument/2006/relationships/hyperlink" Target="http://dic.academic.ru/dic.nsf/ruwiki/309856" TargetMode="External"/><Relationship Id="rId12" Type="http://schemas.openxmlformats.org/officeDocument/2006/relationships/hyperlink" Target="http://dic.academic.ru/dic.nsf/ruwiki/96587" TargetMode="External"/><Relationship Id="rId17" Type="http://schemas.openxmlformats.org/officeDocument/2006/relationships/hyperlink" Target="http://dic.academic.ru/dic.nsf/ruwiki/99864" TargetMode="External"/><Relationship Id="rId2" Type="http://schemas.openxmlformats.org/officeDocument/2006/relationships/hyperlink" Target="http://dic.academic.ru/dic.nsf/ruwiki/277320" TargetMode="External"/><Relationship Id="rId16" Type="http://schemas.openxmlformats.org/officeDocument/2006/relationships/hyperlink" Target="http://dic.academic.ru/dic.nsf/ruwiki/302056" TargetMode="External"/><Relationship Id="rId20" Type="http://schemas.openxmlformats.org/officeDocument/2006/relationships/hyperlink" Target="http://dic.academic.ru/dic.nsf/ruwiki/2077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dic.nsf/ruwiki/166643" TargetMode="External"/><Relationship Id="rId11" Type="http://schemas.openxmlformats.org/officeDocument/2006/relationships/hyperlink" Target="http://dic.academic.ru/dic.nsf/ruwiki/927488" TargetMode="External"/><Relationship Id="rId5" Type="http://schemas.openxmlformats.org/officeDocument/2006/relationships/hyperlink" Target="http://dic.academic.ru/dic.nsf/ruwiki/316928" TargetMode="External"/><Relationship Id="rId15" Type="http://schemas.openxmlformats.org/officeDocument/2006/relationships/hyperlink" Target="http://dic.academic.ru/dic.nsf/ruwiki/242822" TargetMode="External"/><Relationship Id="rId10" Type="http://schemas.openxmlformats.org/officeDocument/2006/relationships/hyperlink" Target="http://dic.academic.ru/dic.nsf/ruwiki/190246" TargetMode="External"/><Relationship Id="rId19" Type="http://schemas.openxmlformats.org/officeDocument/2006/relationships/hyperlink" Target="http://dic.academic.ru/dic.nsf/ruwiki/622934" TargetMode="External"/><Relationship Id="rId4" Type="http://schemas.openxmlformats.org/officeDocument/2006/relationships/hyperlink" Target="http://dic.academic.ru/dic.nsf/ruwiki/1251665" TargetMode="External"/><Relationship Id="rId9" Type="http://schemas.openxmlformats.org/officeDocument/2006/relationships/hyperlink" Target="http://dic.academic.ru/dic.nsf/ruwiki/380396" TargetMode="External"/><Relationship Id="rId14" Type="http://schemas.openxmlformats.org/officeDocument/2006/relationships/hyperlink" Target="http://dic.academic.ru/dic.nsf/ruwiki/36345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1342009" TargetMode="External"/><Relationship Id="rId2" Type="http://schemas.openxmlformats.org/officeDocument/2006/relationships/hyperlink" Target="http://dic.academic.ru/dic.nsf/ruwiki/3304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c.academic.ru/dic.nsf/ruwiki/1508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ruwiki/5856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Художественный фильм «Золотой ключик или приключения Буратино» (1975).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dirty="0" smtClean="0"/>
              <a:t> советский двухсерийный музыкальный фильм по мотивам сказки </a:t>
            </a:r>
            <a:r>
              <a:rPr lang="ru-RU" b="0" u="sng" dirty="0" smtClean="0">
                <a:hlinkClick r:id="rId3"/>
              </a:rPr>
              <a:t>А. Н. Толстого</a:t>
            </a:r>
            <a:r>
              <a:rPr lang="ru-RU" b="0" dirty="0" smtClean="0"/>
              <a:t> «</a:t>
            </a:r>
            <a:r>
              <a:rPr lang="ru-RU" b="0" u="sng" dirty="0" smtClean="0">
                <a:hlinkClick r:id="rId4"/>
              </a:rPr>
              <a:t>Золотой ключик, или Приключения Буратино</a:t>
            </a:r>
            <a:r>
              <a:rPr lang="ru-RU" b="0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09.rl0.ru/9cd8873d018e9291b4cab94020f4ce06/c575x406/fanparty.ru/fanclubs/sovetskie-filmy/gallery/431678_sovetskie_film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6786610" cy="4691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характеристика мюзикла.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Год издания: в1975 году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Режиссер: </a:t>
            </a:r>
            <a:r>
              <a:rPr lang="ru-RU" dirty="0" smtClean="0">
                <a:hlinkClick r:id="rId2"/>
              </a:rPr>
              <a:t>Леонид Нечаев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/>
            <a:r>
              <a:rPr lang="ru-RU" dirty="0" smtClean="0"/>
              <a:t>Актеры: В главных ролях  </a:t>
            </a:r>
            <a:r>
              <a:rPr lang="ru-RU" u="sng" dirty="0" smtClean="0">
                <a:hlinkClick r:id="rId3"/>
              </a:rPr>
              <a:t>Дима Иосифов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</a:t>
            </a:r>
            <a:r>
              <a:rPr lang="ru-RU" u="sng" dirty="0" smtClean="0">
                <a:hlinkClick r:id="rId4"/>
              </a:rPr>
              <a:t>Николай </a:t>
            </a:r>
            <a:r>
              <a:rPr lang="ru-RU" u="sng" dirty="0" err="1" smtClean="0">
                <a:hlinkClick r:id="rId4"/>
              </a:rPr>
              <a:t>Гринько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</a:t>
            </a:r>
            <a:r>
              <a:rPr lang="ru-RU" u="sng" dirty="0" smtClean="0">
                <a:hlinkClick r:id="rId5"/>
              </a:rPr>
              <a:t>Елена </a:t>
            </a:r>
            <a:r>
              <a:rPr lang="ru-RU" u="sng" dirty="0" err="1" smtClean="0">
                <a:hlinkClick r:id="rId5"/>
              </a:rPr>
              <a:t>Санаева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</a:t>
            </a:r>
            <a:r>
              <a:rPr lang="ru-RU" u="sng" dirty="0" smtClean="0">
                <a:hlinkClick r:id="rId6"/>
              </a:rPr>
              <a:t>Ролан Быков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</a:t>
            </a:r>
            <a:r>
              <a:rPr lang="ru-RU" u="sng" dirty="0" smtClean="0">
                <a:hlinkClick r:id="rId7"/>
              </a:rPr>
              <a:t>Татьяна Проценко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 Автор сценария: </a:t>
            </a:r>
            <a:r>
              <a:rPr lang="ru-RU" u="sng" dirty="0" smtClean="0">
                <a:hlinkClick r:id="rId8"/>
              </a:rPr>
              <a:t>Инна Веткина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Оператор: Юрий </a:t>
            </a:r>
            <a:r>
              <a:rPr lang="ru-RU" dirty="0" err="1" smtClean="0"/>
              <a:t>Елхов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Кинокомпания:</a:t>
            </a:r>
            <a:r>
              <a:rPr lang="ru-RU" u="sng" dirty="0" err="1" smtClean="0">
                <a:hlinkClick r:id="rId9"/>
              </a:rPr>
              <a:t>Беларусьфильм</a:t>
            </a:r>
            <a:r>
              <a:rPr lang="ru-RU" dirty="0" smtClean="0"/>
              <a:t> по </a:t>
            </a:r>
            <a:r>
              <a:rPr lang="ru-RU" dirty="0" err="1" smtClean="0"/>
              <a:t>заказу</a:t>
            </a:r>
            <a:r>
              <a:rPr lang="ru-RU" u="sng" dirty="0" err="1" smtClean="0">
                <a:hlinkClick r:id="rId10"/>
              </a:rPr>
              <a:t>Гостелерадио</a:t>
            </a:r>
            <a:r>
              <a:rPr lang="ru-RU" u="sng" dirty="0" smtClean="0">
                <a:hlinkClick r:id="rId10"/>
              </a:rPr>
              <a:t> СССР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 ролях.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smtClean="0">
                <a:hlinkClick r:id="rId2"/>
              </a:rPr>
              <a:t>Дима Иосифов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3"/>
              </a:rPr>
              <a:t>Буратино</a:t>
            </a:r>
            <a:r>
              <a:rPr lang="ru-RU" dirty="0" smtClean="0"/>
              <a:t> (озвучила Татьяна </a:t>
            </a:r>
            <a:r>
              <a:rPr lang="ru-RU" dirty="0" err="1" smtClean="0"/>
              <a:t>Канаева</a:t>
            </a:r>
            <a:r>
              <a:rPr lang="ru-RU" dirty="0" smtClean="0"/>
              <a:t>)</a:t>
            </a:r>
          </a:p>
          <a:p>
            <a:r>
              <a:rPr lang="ru-RU" u="sng" dirty="0" smtClean="0">
                <a:hlinkClick r:id="rId4"/>
              </a:rPr>
              <a:t>Таня Проценко</a:t>
            </a:r>
            <a:r>
              <a:rPr lang="ru-RU" dirty="0" smtClean="0"/>
              <a:t> — </a:t>
            </a:r>
            <a:r>
              <a:rPr lang="ru-RU" i="1" u="sng" dirty="0" err="1" smtClean="0">
                <a:hlinkClick r:id="rId5"/>
              </a:rPr>
              <a:t>Мальвина</a:t>
            </a:r>
            <a:endParaRPr lang="ru-RU" dirty="0" smtClean="0"/>
          </a:p>
          <a:p>
            <a:r>
              <a:rPr lang="ru-RU" dirty="0" smtClean="0"/>
              <a:t>Роман </a:t>
            </a:r>
            <a:r>
              <a:rPr lang="ru-RU" dirty="0" err="1" smtClean="0"/>
              <a:t>Столкарц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6"/>
              </a:rPr>
              <a:t>Пьеро</a:t>
            </a:r>
            <a:endParaRPr lang="ru-RU" dirty="0" smtClean="0"/>
          </a:p>
          <a:p>
            <a:r>
              <a:rPr lang="ru-RU" dirty="0" smtClean="0"/>
              <a:t>Томас </a:t>
            </a:r>
            <a:r>
              <a:rPr lang="ru-RU" dirty="0" err="1" smtClean="0"/>
              <a:t>Аугустинас</a:t>
            </a:r>
            <a:r>
              <a:rPr lang="ru-RU" dirty="0" smtClean="0"/>
              <a:t> — </a:t>
            </a:r>
            <a:r>
              <a:rPr lang="ru-RU" i="1" dirty="0" smtClean="0"/>
              <a:t>пудель </a:t>
            </a:r>
            <a:r>
              <a:rPr lang="ru-RU" i="1" dirty="0" err="1" smtClean="0"/>
              <a:t>Артемон</a:t>
            </a:r>
            <a:endParaRPr lang="ru-RU" dirty="0" smtClean="0"/>
          </a:p>
          <a:p>
            <a:r>
              <a:rPr lang="ru-RU" dirty="0" smtClean="0"/>
              <a:t>Григорий </a:t>
            </a:r>
            <a:r>
              <a:rPr lang="ru-RU" dirty="0" err="1" smtClean="0"/>
              <a:t>Светлорусов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7"/>
              </a:rPr>
              <a:t>Арлекин</a:t>
            </a:r>
            <a:endParaRPr lang="ru-RU" dirty="0" smtClean="0"/>
          </a:p>
          <a:p>
            <a:r>
              <a:rPr lang="ru-RU" u="sng" dirty="0" smtClean="0">
                <a:hlinkClick r:id="rId8"/>
              </a:rPr>
              <a:t>Николай </a:t>
            </a:r>
            <a:r>
              <a:rPr lang="ru-RU" u="sng" dirty="0" err="1" smtClean="0">
                <a:hlinkClick r:id="rId8"/>
              </a:rPr>
              <a:t>Гринько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9"/>
              </a:rPr>
              <a:t>Папа Карло</a:t>
            </a:r>
            <a:endParaRPr lang="ru-RU" dirty="0" smtClean="0"/>
          </a:p>
          <a:p>
            <a:r>
              <a:rPr lang="ru-RU" u="sng" dirty="0" smtClean="0">
                <a:hlinkClick r:id="rId10"/>
              </a:rPr>
              <a:t>Юрий Катин-Ярцев</a:t>
            </a:r>
            <a:r>
              <a:rPr lang="ru-RU" dirty="0" smtClean="0"/>
              <a:t> — </a:t>
            </a:r>
            <a:r>
              <a:rPr lang="ru-RU" i="1" dirty="0" err="1" smtClean="0"/>
              <a:t>Джузеппе-Сизый</a:t>
            </a:r>
            <a:r>
              <a:rPr lang="ru-RU" i="1" dirty="0" smtClean="0"/>
              <a:t> нос</a:t>
            </a:r>
            <a:endParaRPr lang="ru-RU" dirty="0" smtClean="0"/>
          </a:p>
          <a:p>
            <a:r>
              <a:rPr lang="ru-RU" u="sng" dirty="0" err="1" smtClean="0">
                <a:hlinkClick r:id="rId11"/>
              </a:rPr>
              <a:t>Рина</a:t>
            </a:r>
            <a:r>
              <a:rPr lang="ru-RU" u="sng" dirty="0" smtClean="0">
                <a:hlinkClick r:id="rId11"/>
              </a:rPr>
              <a:t> Зелёная</a:t>
            </a:r>
            <a:r>
              <a:rPr lang="ru-RU" dirty="0" smtClean="0"/>
              <a:t> — </a:t>
            </a:r>
            <a:r>
              <a:rPr lang="ru-RU" i="1" dirty="0" smtClean="0"/>
              <a:t>черепаха </a:t>
            </a:r>
            <a:r>
              <a:rPr lang="ru-RU" i="1" dirty="0" err="1" smtClean="0"/>
              <a:t>Тортила</a:t>
            </a:r>
            <a:endParaRPr lang="ru-RU" dirty="0" smtClean="0"/>
          </a:p>
          <a:p>
            <a:r>
              <a:rPr lang="ru-RU" u="sng" dirty="0" smtClean="0">
                <a:hlinkClick r:id="rId12"/>
              </a:rPr>
              <a:t>Владимир </a:t>
            </a:r>
            <a:r>
              <a:rPr lang="ru-RU" u="sng" dirty="0" err="1" smtClean="0">
                <a:hlinkClick r:id="rId12"/>
              </a:rPr>
              <a:t>Этуш</a:t>
            </a:r>
            <a:r>
              <a:rPr lang="ru-RU" dirty="0" smtClean="0"/>
              <a:t> — </a:t>
            </a:r>
            <a:r>
              <a:rPr lang="ru-RU" i="1" dirty="0" err="1" smtClean="0"/>
              <a:t>Карабас-Барабас</a:t>
            </a:r>
            <a:endParaRPr lang="ru-RU" dirty="0" smtClean="0"/>
          </a:p>
          <a:p>
            <a:r>
              <a:rPr lang="ru-RU" u="sng" dirty="0" smtClean="0">
                <a:hlinkClick r:id="rId13"/>
              </a:rPr>
              <a:t>Ролан Быков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14"/>
              </a:rPr>
              <a:t>Кот </a:t>
            </a:r>
            <a:r>
              <a:rPr lang="ru-RU" i="1" u="sng" dirty="0" err="1" smtClean="0">
                <a:hlinkClick r:id="rId14"/>
              </a:rPr>
              <a:t>Базилио</a:t>
            </a:r>
            <a:endParaRPr lang="ru-RU" dirty="0" smtClean="0"/>
          </a:p>
          <a:p>
            <a:r>
              <a:rPr lang="ru-RU" u="sng" dirty="0" smtClean="0">
                <a:hlinkClick r:id="rId15"/>
              </a:rPr>
              <a:t>Елена </a:t>
            </a:r>
            <a:r>
              <a:rPr lang="ru-RU" u="sng" dirty="0" err="1" smtClean="0">
                <a:hlinkClick r:id="rId15"/>
              </a:rPr>
              <a:t>Санаева</a:t>
            </a:r>
            <a:r>
              <a:rPr lang="ru-RU" dirty="0" smtClean="0"/>
              <a:t> — </a:t>
            </a:r>
            <a:r>
              <a:rPr lang="ru-RU" i="1" u="sng" dirty="0" smtClean="0">
                <a:hlinkClick r:id="rId16"/>
              </a:rPr>
              <a:t>Лиса Алиса</a:t>
            </a:r>
            <a:endParaRPr lang="ru-RU" dirty="0" smtClean="0"/>
          </a:p>
          <a:p>
            <a:r>
              <a:rPr lang="ru-RU" u="sng" dirty="0" smtClean="0">
                <a:hlinkClick r:id="rId17"/>
              </a:rPr>
              <a:t>Владимир Басов</a:t>
            </a:r>
            <a:r>
              <a:rPr lang="ru-RU" dirty="0" smtClean="0"/>
              <a:t> — </a:t>
            </a:r>
            <a:r>
              <a:rPr lang="ru-RU" i="1" dirty="0" err="1" smtClean="0"/>
              <a:t>Дуремар</a:t>
            </a:r>
            <a:endParaRPr lang="ru-RU" dirty="0" smtClean="0"/>
          </a:p>
          <a:p>
            <a:r>
              <a:rPr lang="ru-RU" u="sng" dirty="0" err="1" smtClean="0">
                <a:hlinkClick r:id="rId18"/>
              </a:rPr>
              <a:t>Баадур</a:t>
            </a:r>
            <a:r>
              <a:rPr lang="ru-RU" u="sng" dirty="0" smtClean="0">
                <a:hlinkClick r:id="rId18"/>
              </a:rPr>
              <a:t> </a:t>
            </a:r>
            <a:r>
              <a:rPr lang="ru-RU" u="sng" dirty="0" err="1" smtClean="0">
                <a:hlinkClick r:id="rId18"/>
              </a:rPr>
              <a:t>Цуладзе</a:t>
            </a:r>
            <a:r>
              <a:rPr lang="ru-RU" dirty="0" smtClean="0"/>
              <a:t> — </a:t>
            </a:r>
            <a:r>
              <a:rPr lang="ru-RU" i="1" dirty="0" smtClean="0"/>
              <a:t>Хозяин харчевни</a:t>
            </a:r>
            <a:endParaRPr lang="ru-RU" dirty="0" smtClean="0"/>
          </a:p>
          <a:p>
            <a:r>
              <a:rPr lang="ru-RU" u="sng" dirty="0" smtClean="0">
                <a:hlinkClick r:id="rId19"/>
              </a:rPr>
              <a:t>Валентин Букин</a:t>
            </a:r>
            <a:r>
              <a:rPr lang="ru-RU" dirty="0" smtClean="0"/>
              <a:t> — </a:t>
            </a:r>
            <a:r>
              <a:rPr lang="ru-RU" i="1" dirty="0" smtClean="0"/>
              <a:t>Главный Полицейский</a:t>
            </a:r>
            <a:endParaRPr lang="ru-RU" dirty="0" smtClean="0"/>
          </a:p>
          <a:p>
            <a:r>
              <a:rPr lang="ru-RU" u="sng" dirty="0" smtClean="0">
                <a:hlinkClick r:id="rId20"/>
              </a:rPr>
              <a:t>Алексей </a:t>
            </a:r>
            <a:r>
              <a:rPr lang="ru-RU" u="sng" dirty="0" err="1" smtClean="0">
                <a:hlinkClick r:id="rId20"/>
              </a:rPr>
              <a:t>Консовский</a:t>
            </a:r>
            <a:r>
              <a:rPr lang="ru-RU" dirty="0" smtClean="0"/>
              <a:t> — </a:t>
            </a:r>
            <a:r>
              <a:rPr lang="ru-RU" i="1" dirty="0" smtClean="0"/>
              <a:t>голос Говорящего Сверчка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 Музыка и песни.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err="1" smtClean="0"/>
              <a:t>Бу-ра-ти-но</a:t>
            </a:r>
            <a:r>
              <a:rPr lang="ru-RU" sz="2000" dirty="0" smtClean="0"/>
              <a:t>! (</a:t>
            </a:r>
            <a:r>
              <a:rPr lang="ru-RU" sz="2000" i="1" dirty="0" smtClean="0"/>
              <a:t>Звучит в начальных титрах. «Кто доброй сказкой входит в дом?..»</a:t>
            </a:r>
            <a:r>
              <a:rPr lang="ru-RU" sz="2000" dirty="0" smtClean="0"/>
              <a:t>). Слова </a:t>
            </a:r>
            <a:r>
              <a:rPr lang="ru-RU" sz="2000" u="sng" dirty="0" smtClean="0">
                <a:hlinkClick r:id="rId2"/>
              </a:rPr>
              <a:t>Юрия   </a:t>
            </a:r>
            <a:r>
              <a:rPr lang="ru-RU" sz="2000" u="sng" dirty="0" err="1" smtClean="0">
                <a:hlinkClick r:id="rId2"/>
              </a:rPr>
              <a:t>Энтина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 </a:t>
            </a:r>
            <a:r>
              <a:rPr lang="ru-RU" sz="2000" u="sng" dirty="0" smtClean="0">
                <a:hlinkClick r:id="rId3"/>
              </a:rPr>
              <a:t>фонарщиков</a:t>
            </a:r>
            <a:r>
              <a:rPr lang="ru-RU" sz="2000" dirty="0" smtClean="0"/>
              <a:t> (</a:t>
            </a:r>
            <a:r>
              <a:rPr lang="ru-RU" sz="2000" i="1" dirty="0" smtClean="0"/>
              <a:t>«Мы люди неплохие…»</a:t>
            </a:r>
            <a:r>
              <a:rPr lang="ru-RU" sz="2000" dirty="0" smtClean="0"/>
              <a:t>). Слова       </a:t>
            </a:r>
            <a:r>
              <a:rPr lang="ru-RU" sz="2000" u="sng" dirty="0" smtClean="0">
                <a:hlinkClick r:id="rId4"/>
              </a:rPr>
              <a:t>Булата Окуджавы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 Папы Карло (</a:t>
            </a:r>
            <a:r>
              <a:rPr lang="ru-RU" sz="2000" i="1" dirty="0" smtClean="0"/>
              <a:t>«Из пахучих завитушек, стружек и колечек…»</a:t>
            </a:r>
            <a:r>
              <a:rPr lang="ru-RU" sz="2000" dirty="0" smtClean="0"/>
              <a:t>). Слова Булата Окуджавы.</a:t>
            </a:r>
          </a:p>
          <a:p>
            <a:r>
              <a:rPr lang="ru-RU" sz="2000" dirty="0" smtClean="0"/>
              <a:t>Песня кукол (</a:t>
            </a:r>
            <a:r>
              <a:rPr lang="ru-RU" sz="2000" i="1" dirty="0" smtClean="0"/>
              <a:t>«У Карабаса страшный бас…»</a:t>
            </a:r>
            <a:r>
              <a:rPr lang="ru-RU" sz="2000" dirty="0" smtClean="0"/>
              <a:t>). Слова     Юрия </a:t>
            </a:r>
            <a:r>
              <a:rPr lang="ru-RU" sz="2000" dirty="0" err="1" smtClean="0"/>
              <a:t>Энтина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 </a:t>
            </a:r>
            <a:r>
              <a:rPr lang="ru-RU" sz="2000" dirty="0" err="1" smtClean="0"/>
              <a:t>Дуремара</a:t>
            </a:r>
            <a:r>
              <a:rPr lang="ru-RU" sz="2000" dirty="0" smtClean="0"/>
              <a:t> (</a:t>
            </a:r>
            <a:r>
              <a:rPr lang="ru-RU" sz="2000" i="1" dirty="0" smtClean="0"/>
              <a:t>«А я о пиявках пою, за денежки их     продаю…»</a:t>
            </a:r>
            <a:r>
              <a:rPr lang="ru-RU" sz="2000" dirty="0" smtClean="0"/>
              <a:t>). Слова Юрия </a:t>
            </a:r>
            <a:r>
              <a:rPr lang="ru-RU" sz="2000" dirty="0" err="1" smtClean="0"/>
              <a:t>Энтина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Песня-танец великого кота </a:t>
            </a:r>
            <a:r>
              <a:rPr lang="ru-RU" sz="2000" dirty="0" err="1" smtClean="0"/>
              <a:t>Базилио</a:t>
            </a:r>
            <a:r>
              <a:rPr lang="ru-RU" sz="2000" dirty="0" smtClean="0"/>
              <a:t> и прекрасной лисы Алисы о жадинах, хвастунах и </a:t>
            </a:r>
            <a:r>
              <a:rPr lang="ru-RU" sz="2000" dirty="0" err="1" smtClean="0"/>
              <a:t>дураках</a:t>
            </a:r>
            <a:r>
              <a:rPr lang="ru-RU" sz="2000" dirty="0" smtClean="0"/>
              <a:t>. (</a:t>
            </a:r>
            <a:r>
              <a:rPr lang="ru-RU" sz="2000" i="1" dirty="0" smtClean="0"/>
              <a:t>«Какое </a:t>
            </a:r>
            <a:r>
              <a:rPr lang="ru-RU" sz="2000" i="1" dirty="0" err="1" smtClean="0"/>
              <a:t>небоголубое</a:t>
            </a:r>
            <a:r>
              <a:rPr lang="ru-RU" sz="2000" i="1" dirty="0" smtClean="0"/>
              <a:t>…»</a:t>
            </a:r>
            <a:r>
              <a:rPr lang="ru-RU" sz="2000" dirty="0" smtClean="0"/>
              <a:t>). Слова Булата Окуджавы.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 и песни.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Первая песня Карабаса </a:t>
            </a:r>
            <a:r>
              <a:rPr lang="ru-RU" sz="2000" dirty="0" err="1" smtClean="0"/>
              <a:t>Барабаса</a:t>
            </a:r>
            <a:r>
              <a:rPr lang="ru-RU" sz="2000" dirty="0" smtClean="0"/>
              <a:t> (</a:t>
            </a:r>
            <a:r>
              <a:rPr lang="ru-RU" sz="2000" i="1" dirty="0" smtClean="0"/>
              <a:t>«Я этих кукол            обожаю, как будто собственных детей…»</a:t>
            </a:r>
            <a:r>
              <a:rPr lang="ru-RU" sz="2000" dirty="0" smtClean="0"/>
              <a:t>). Слова Булата Окуджавы.</a:t>
            </a:r>
          </a:p>
          <a:p>
            <a:r>
              <a:rPr lang="ru-RU" sz="2000" dirty="0" smtClean="0"/>
              <a:t>Разговор пауков с Буратино (</a:t>
            </a:r>
            <a:r>
              <a:rPr lang="ru-RU" sz="2000" i="1" dirty="0" smtClean="0"/>
              <a:t>«Поучайте лучше ваших   </a:t>
            </a:r>
            <a:r>
              <a:rPr lang="ru-RU" sz="2000" i="1" dirty="0" err="1" smtClean="0"/>
              <a:t>паучат</a:t>
            </a:r>
            <a:r>
              <a:rPr lang="ru-RU" sz="2000" i="1" dirty="0" smtClean="0"/>
              <a:t>!»</a:t>
            </a:r>
            <a:r>
              <a:rPr lang="ru-RU" sz="2000" dirty="0" smtClean="0"/>
              <a:t>). Слова Юрия </a:t>
            </a:r>
            <a:r>
              <a:rPr lang="ru-RU" sz="2000" dirty="0" err="1" smtClean="0"/>
              <a:t>Энтина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 о Поле чудес (</a:t>
            </a:r>
            <a:r>
              <a:rPr lang="ru-RU" sz="2000" i="1" dirty="0" smtClean="0"/>
              <a:t>«Не горы, не овраги и не лес…»</a:t>
            </a:r>
            <a:r>
              <a:rPr lang="ru-RU" sz="2000" dirty="0" smtClean="0"/>
              <a:t>).   Слова Булата Окуджавы.</a:t>
            </a:r>
          </a:p>
          <a:p>
            <a:r>
              <a:rPr lang="ru-RU" sz="2000" dirty="0" smtClean="0"/>
              <a:t>Романс </a:t>
            </a:r>
            <a:r>
              <a:rPr lang="ru-RU" sz="2000" dirty="0" err="1" smtClean="0"/>
              <a:t>Тортилы</a:t>
            </a:r>
            <a:r>
              <a:rPr lang="ru-RU" sz="2000" dirty="0" smtClean="0"/>
              <a:t> (</a:t>
            </a:r>
            <a:r>
              <a:rPr lang="ru-RU" sz="2000" i="1" dirty="0" smtClean="0"/>
              <a:t>«Затянулась бурой тиной гладь        старинного пруда…»</a:t>
            </a:r>
            <a:r>
              <a:rPr lang="ru-RU" sz="2000" dirty="0" smtClean="0"/>
              <a:t>). Слова Юрия </a:t>
            </a:r>
            <a:r>
              <a:rPr lang="ru-RU" sz="2000" dirty="0" err="1" smtClean="0"/>
              <a:t>Энтина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Песня Пьеро (</a:t>
            </a:r>
            <a:r>
              <a:rPr lang="ru-RU" sz="2000" i="1" dirty="0" smtClean="0"/>
              <a:t>«Не страшна мне ангина…»</a:t>
            </a:r>
            <a:r>
              <a:rPr lang="ru-RU" sz="2000" dirty="0" smtClean="0"/>
              <a:t>). Слова         Булата Окуджавы, исполняет </a:t>
            </a:r>
            <a:r>
              <a:rPr lang="ru-RU" sz="2000" u="sng" dirty="0" smtClean="0">
                <a:hlinkClick r:id="rId2"/>
              </a:rPr>
              <a:t>Ирина </a:t>
            </a:r>
            <a:r>
              <a:rPr lang="ru-RU" sz="2000" u="sng" dirty="0" err="1" smtClean="0">
                <a:hlinkClick r:id="rId2"/>
              </a:rPr>
              <a:t>Понаровская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135</TotalTime>
  <Words>31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Художественный фильм «Золотой ключик или приключения Буратино» (1975).</vt:lpstr>
      <vt:lpstr>Слайд 2</vt:lpstr>
      <vt:lpstr>характеристика мюзикла.</vt:lpstr>
      <vt:lpstr>В ролях. </vt:lpstr>
      <vt:lpstr>     Музыка и песни. </vt:lpstr>
      <vt:lpstr>Музыка и песни.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Eduard</dc:creator>
  <cp:lastModifiedBy>Eduard</cp:lastModifiedBy>
  <cp:revision>15</cp:revision>
  <dcterms:created xsi:type="dcterms:W3CDTF">2017-03-04T10:26:52Z</dcterms:created>
  <dcterms:modified xsi:type="dcterms:W3CDTF">2017-03-04T18:03:50Z</dcterms:modified>
</cp:coreProperties>
</file>