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9600" dirty="0" smtClean="0">
                <a:solidFill>
                  <a:schemeClr val="tx2">
                    <a:lumMod val="50000"/>
                  </a:schemeClr>
                </a:solidFill>
              </a:rPr>
              <a:t>Буратино</a:t>
            </a:r>
            <a:endParaRPr lang="ru-RU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7812360" cy="4941168"/>
          </a:xfrm>
        </p:spPr>
      </p:pic>
    </p:spTree>
    <p:extLst>
      <p:ext uri="{BB962C8B-B14F-4D97-AF65-F5344CB8AC3E}">
        <p14:creationId xmlns:p14="http://schemas.microsoft.com/office/powerpoint/2010/main" val="24501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6678488" cy="624786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600" dirty="0"/>
              <a:t>Создание повести началось с того, что в 1923—1924 годах Алексей Толстой, будучи в эмиграции, начал работу над переводом итальянской сказкой Карло Коллоди «Приключения Пиноккио. История деревянной куклы». Весной 1934 года, уже будучи в СССР, Толстой решил вернуться к сказке, отложив работу над трилогией «Хождение по мукам» (в то время писатель приходил в себя после инфаркта миокарда).Изначально Толстой хотел просто перевести оригинал, но потом увлёкся оригинальной идеей и создал историю очага, нарисованного на старом холсте, и золотого ключика[3]. В конечном итоге он довольно далеко ушёл от исходного сюжета по причине того, что тот устарел для периода социалистического реализма, а также потому, что сказка Коллоди полна морализаторства и поучительных сентенций, а Толстому же хотелось вдохнуть в героев больше духа авантюризма и </a:t>
            </a:r>
            <a:r>
              <a:rPr lang="ru-RU" sz="1600" dirty="0" err="1"/>
              <a:t>веселья.Я</a:t>
            </a:r>
            <a:r>
              <a:rPr lang="ru-RU" sz="1600" dirty="0"/>
              <a:t> работаю над «Пиноккио». Вначале хотел только русским языком написать содержание Коллоди. Но потом отказался от этого, выходит скучновато и пресновато. С благословения Маршака пишу на ту же тему </a:t>
            </a:r>
            <a:r>
              <a:rPr lang="ru-RU" sz="1600" dirty="0" err="1"/>
              <a:t>по-своему.В</a:t>
            </a:r>
            <a:r>
              <a:rPr lang="ru-RU" sz="1600" dirty="0"/>
              <a:t> августе 1935 года сказка была закончена и сдана в производство в издательство «</a:t>
            </a:r>
            <a:r>
              <a:rPr lang="ru-RU" sz="1600" dirty="0" err="1"/>
              <a:t>Детгиз</a:t>
            </a:r>
            <a:r>
              <a:rPr lang="ru-RU" sz="1600" dirty="0"/>
              <a:t>», а параллельно начала печататься по частям в газете «Пионерская правда» (7 ноября — 30 декабря 1935 года и 2-18 января 1936 года) и вскоре вышла отдельным </a:t>
            </a:r>
            <a:r>
              <a:rPr lang="ru-RU" sz="1600" dirty="0" err="1"/>
              <a:t>изданием.В</a:t>
            </a:r>
            <a:r>
              <a:rPr lang="ru-RU" sz="1600" dirty="0"/>
              <a:t> 1936 году Толстой написал пьесу «Золотой ключик» для Центрального Детского Театра[6] по просьбе его основателя Наталии Сац, а в 1939 году написал по пьесе сценарий одноимённого фильма, который поставил Александр </a:t>
            </a:r>
            <a:r>
              <a:rPr lang="ru-RU" sz="1600" dirty="0" err="1"/>
              <a:t>Птушко.До</a:t>
            </a:r>
            <a:r>
              <a:rPr lang="ru-RU" sz="1600" dirty="0"/>
              <a:t> 1986 года сказка издавалась в СССР 182 раза, общий тираж превысил 14,5 миллионов экземпляров, была переведена на 47 языков</a:t>
            </a:r>
          </a:p>
        </p:txBody>
      </p:sp>
    </p:spTree>
    <p:extLst>
      <p:ext uri="{BB962C8B-B14F-4D97-AF65-F5344CB8AC3E}">
        <p14:creationId xmlns:p14="http://schemas.microsoft.com/office/powerpoint/2010/main" val="305749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722" y="476672"/>
            <a:ext cx="6678488" cy="6001643"/>
          </a:xfrm>
          <a:prstGeom prst="rect">
            <a:avLst/>
          </a:prstGeom>
          <a:solidFill>
            <a:srgbClr val="E5598B"/>
          </a:solidFill>
        </p:spPr>
        <p:txBody>
          <a:bodyPr wrap="square">
            <a:spAutoFit/>
          </a:bodyPr>
          <a:lstStyle/>
          <a:p>
            <a:r>
              <a:rPr lang="ru-RU" sz="1600" dirty="0"/>
              <a:t>Положительные </a:t>
            </a:r>
            <a:r>
              <a:rPr lang="ru-RU" sz="1600" dirty="0" smtClean="0"/>
              <a:t>персонажи</a:t>
            </a:r>
            <a:endParaRPr lang="ru-RU" sz="1600" dirty="0"/>
          </a:p>
          <a:p>
            <a:r>
              <a:rPr lang="ru-RU" sz="1600" dirty="0"/>
              <a:t>Буратино — деревянная кукла, вырезанная из полена шарманщиком Карло.</a:t>
            </a:r>
          </a:p>
          <a:p>
            <a:r>
              <a:rPr lang="ru-RU" sz="1600" dirty="0"/>
              <a:t>Папа Карло — шарманщик, который вырезал Буратино из полена.</a:t>
            </a:r>
          </a:p>
          <a:p>
            <a:r>
              <a:rPr lang="ru-RU" sz="1600" dirty="0"/>
              <a:t>Джузеппе (он же Сизый Нос) — столяр, друг Карло.</a:t>
            </a:r>
          </a:p>
          <a:p>
            <a:r>
              <a:rPr lang="ru-RU" sz="1600" dirty="0"/>
              <a:t>Мальвина — кукла, девочка с голубыми волосами.</a:t>
            </a:r>
          </a:p>
          <a:p>
            <a:r>
              <a:rPr lang="ru-RU" sz="1600" dirty="0" err="1"/>
              <a:t>Артемон</a:t>
            </a:r>
            <a:r>
              <a:rPr lang="ru-RU" sz="1600" dirty="0"/>
              <a:t> — пудель, преданный Мальвине.</a:t>
            </a:r>
          </a:p>
          <a:p>
            <a:r>
              <a:rPr lang="ru-RU" sz="1600" dirty="0"/>
              <a:t>Пьеро — кукла, поэт, влюблённый в Мальвину.</a:t>
            </a:r>
          </a:p>
          <a:p>
            <a:r>
              <a:rPr lang="ru-RU" sz="1600" dirty="0"/>
              <a:t>Арлекин — кукла, партнёр Пьеро по сцене.</a:t>
            </a:r>
          </a:p>
          <a:p>
            <a:r>
              <a:rPr lang="ru-RU" sz="1600" dirty="0"/>
              <a:t>Черепаха </a:t>
            </a:r>
            <a:r>
              <a:rPr lang="ru-RU" sz="1600" dirty="0" err="1"/>
              <a:t>Тортила</a:t>
            </a:r>
            <a:r>
              <a:rPr lang="ru-RU" sz="1600" dirty="0"/>
              <a:t> — обитает в пруду около Города Дураков. Дарит Буратино золотой ключик.</a:t>
            </a:r>
          </a:p>
          <a:p>
            <a:r>
              <a:rPr lang="ru-RU" sz="1600" dirty="0"/>
              <a:t>Говорящий Сверчок — предсказывает Буратино его судьбу.</a:t>
            </a:r>
          </a:p>
          <a:p>
            <a:r>
              <a:rPr lang="ru-RU" sz="1600" dirty="0"/>
              <a:t>Отрицательные </a:t>
            </a:r>
            <a:r>
              <a:rPr lang="ru-RU" sz="1600" dirty="0" smtClean="0"/>
              <a:t>персонажи Карабас </a:t>
            </a:r>
            <a:r>
              <a:rPr lang="ru-RU" sz="1600" dirty="0" err="1"/>
              <a:t>Барабас</a:t>
            </a:r>
            <a:r>
              <a:rPr lang="ru-RU" sz="1600" dirty="0"/>
              <a:t> — доктор кукольных наук, владелец кукольного театра, кавалер высших орденов и ближайший друг Тарабарского короля.</a:t>
            </a:r>
          </a:p>
          <a:p>
            <a:r>
              <a:rPr lang="ru-RU" sz="1600" dirty="0" err="1"/>
              <a:t>Дуремар</a:t>
            </a:r>
            <a:r>
              <a:rPr lang="ru-RU" sz="1600" dirty="0"/>
              <a:t> — продавец лечебных пиявок.</a:t>
            </a:r>
          </a:p>
          <a:p>
            <a:r>
              <a:rPr lang="ru-RU" sz="1600" dirty="0"/>
              <a:t>Лиса Алиса — мошенница с большой дороги.</a:t>
            </a:r>
          </a:p>
          <a:p>
            <a:r>
              <a:rPr lang="ru-RU" sz="1600" dirty="0"/>
              <a:t>Кот </a:t>
            </a:r>
            <a:r>
              <a:rPr lang="ru-RU" sz="1600" dirty="0" err="1"/>
              <a:t>Базилио</a:t>
            </a:r>
            <a:r>
              <a:rPr lang="ru-RU" sz="1600" dirty="0"/>
              <a:t> — мошенник с большой дороги.</a:t>
            </a:r>
          </a:p>
          <a:p>
            <a:r>
              <a:rPr lang="ru-RU" sz="1600" dirty="0"/>
              <a:t>Другие </a:t>
            </a:r>
            <a:r>
              <a:rPr lang="ru-RU" sz="1600" dirty="0" smtClean="0"/>
              <a:t>персонажи Крыса </a:t>
            </a:r>
            <a:r>
              <a:rPr lang="ru-RU" sz="1600" dirty="0" err="1"/>
              <a:t>Шушара</a:t>
            </a:r>
            <a:endParaRPr lang="ru-RU" sz="1600" dirty="0"/>
          </a:p>
          <a:p>
            <a:r>
              <a:rPr lang="ru-RU" sz="1600" dirty="0"/>
              <a:t>Кассирша театра Карабаса </a:t>
            </a:r>
            <a:r>
              <a:rPr lang="ru-RU" sz="1600" dirty="0" err="1"/>
              <a:t>Барабаса</a:t>
            </a:r>
            <a:endParaRPr lang="ru-RU" sz="1600" dirty="0"/>
          </a:p>
          <a:p>
            <a:r>
              <a:rPr lang="ru-RU" sz="1600" dirty="0"/>
              <a:t>Мальчик, купивший азбуку за 4 сольдо</a:t>
            </a:r>
          </a:p>
          <a:p>
            <a:r>
              <a:rPr lang="ru-RU" sz="1600" dirty="0"/>
              <a:t>Хозяин харчевни «Трёх пескарей»</a:t>
            </a:r>
          </a:p>
          <a:p>
            <a:r>
              <a:rPr lang="ru-RU" sz="1600" dirty="0"/>
              <a:t>Полицейские</a:t>
            </a:r>
          </a:p>
          <a:p>
            <a:r>
              <a:rPr lang="ru-RU" sz="1600" dirty="0"/>
              <a:t>Начальник города</a:t>
            </a:r>
          </a:p>
        </p:txBody>
      </p:sp>
    </p:spTree>
    <p:extLst>
      <p:ext uri="{BB962C8B-B14F-4D97-AF65-F5344CB8AC3E}">
        <p14:creationId xmlns:p14="http://schemas.microsoft.com/office/powerpoint/2010/main" val="192131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Понравившиеся мне песни?!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ru-RU" dirty="0"/>
              <a:t>песня «Буратино</a:t>
            </a:r>
            <a:r>
              <a:rPr lang="ru-RU" dirty="0" smtClean="0"/>
              <a:t>»</a:t>
            </a:r>
          </a:p>
          <a:p>
            <a:r>
              <a:rPr lang="ru-RU" dirty="0"/>
              <a:t>песня папы Карло</a:t>
            </a:r>
          </a:p>
        </p:txBody>
      </p:sp>
    </p:spTree>
    <p:extLst>
      <p:ext uri="{BB962C8B-B14F-4D97-AF65-F5344CB8AC3E}">
        <p14:creationId xmlns:p14="http://schemas.microsoft.com/office/powerpoint/2010/main" val="98462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Кем бы я хотел сыграть в Буратино?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Мне бы хотелось сыграть главную роль этого </a:t>
            </a:r>
            <a:r>
              <a:rPr lang="ru-RU" dirty="0" err="1" smtClean="0"/>
              <a:t>мюзикла,ведь</a:t>
            </a:r>
            <a:r>
              <a:rPr lang="ru-RU" dirty="0" smtClean="0"/>
              <a:t> мне симпатизирует роль </a:t>
            </a:r>
            <a:r>
              <a:rPr lang="ru-RU" dirty="0" err="1" smtClean="0"/>
              <a:t>Буратино.Он</a:t>
            </a:r>
            <a:r>
              <a:rPr lang="ru-RU" dirty="0" smtClean="0"/>
              <a:t> очень добрый и </a:t>
            </a:r>
            <a:r>
              <a:rPr lang="ru-RU" dirty="0" err="1" smtClean="0"/>
              <a:t>хороший,а</a:t>
            </a:r>
            <a:r>
              <a:rPr lang="ru-RU" dirty="0" smtClean="0"/>
              <a:t> также дружелюбный.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260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481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Буратино</vt:lpstr>
      <vt:lpstr>Презентация PowerPoint</vt:lpstr>
      <vt:lpstr>Презентация PowerPoint</vt:lpstr>
      <vt:lpstr>Понравившиеся мне песни?!</vt:lpstr>
      <vt:lpstr>Кем бы я хотел сыграть в Буратино?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Бурвтино</dc:title>
  <dc:creator>Maloi</dc:creator>
  <cp:lastModifiedBy>Малой</cp:lastModifiedBy>
  <cp:revision>5</cp:revision>
  <dcterms:created xsi:type="dcterms:W3CDTF">2017-03-04T15:37:15Z</dcterms:created>
  <dcterms:modified xsi:type="dcterms:W3CDTF">2017-03-04T16:21:15Z</dcterms:modified>
</cp:coreProperties>
</file>