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2" r:id="rId9"/>
    <p:sldId id="265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20" autoAdjust="0"/>
  </p:normalViewPr>
  <p:slideViewPr>
    <p:cSldViewPr>
      <p:cViewPr varScale="1">
        <p:scale>
          <a:sx n="68" d="100"/>
          <a:sy n="68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980F-2FC9-457C-BBCE-AD1E16641A43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76272-25AE-4E22-A525-1EB9EA47C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272-25AE-4E22-A525-1EB9EA47CE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6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5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0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8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7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4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CC26-CBF0-42F4-B0C8-27CAD3E04252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097B-50E8-4536-90DD-1FE98021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2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856"/>
            <a:ext cx="914400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Приключения Буратино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7008"/>
            <a:ext cx="9133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ru-RU" sz="2800" dirty="0" smtClean="0"/>
              <a:t>Год выпуска фильма 1975. В главных ролях снимались: Дмитрий Иосифов, Николай Гринько, Юрий Катин-Ярцев, Роман </a:t>
            </a:r>
            <a:r>
              <a:rPr lang="ru-RU" sz="2800" dirty="0" err="1" smtClean="0"/>
              <a:t>Столкарц</a:t>
            </a:r>
            <a:r>
              <a:rPr lang="ru-RU" sz="2800" dirty="0" smtClean="0"/>
              <a:t>, Владимир Этуш, Елена </a:t>
            </a:r>
            <a:r>
              <a:rPr lang="ru-RU" sz="2800" dirty="0" err="1" smtClean="0"/>
              <a:t>Санаева</a:t>
            </a:r>
            <a:r>
              <a:rPr lang="ru-RU" sz="2800" dirty="0" smtClean="0"/>
              <a:t>, Ролан Быков, Татьяна Проценко, Томас </a:t>
            </a:r>
            <a:r>
              <a:rPr lang="ru-RU" sz="2800" dirty="0" err="1" smtClean="0"/>
              <a:t>Аугустинас</a:t>
            </a:r>
            <a:r>
              <a:rPr lang="ru-RU" sz="2800" dirty="0" smtClean="0"/>
              <a:t>, Григорий </a:t>
            </a:r>
            <a:r>
              <a:rPr lang="ru-RU" sz="2800" dirty="0" err="1" smtClean="0"/>
              <a:t>Светлорусов</a:t>
            </a:r>
            <a:r>
              <a:rPr lang="ru-RU" sz="2800" dirty="0" smtClean="0"/>
              <a:t>, </a:t>
            </a:r>
            <a:r>
              <a:rPr lang="ru-RU" sz="2800" dirty="0" err="1" smtClean="0"/>
              <a:t>Рина</a:t>
            </a:r>
            <a:r>
              <a:rPr lang="ru-RU" sz="2800" dirty="0" smtClean="0"/>
              <a:t> Зеленая, Владимир Басов. Автор сценария: Инна Веткина, постановка: Леонид Нечаев, композитор: Алексей Рыбников.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01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05264"/>
            <a:ext cx="8964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на поле чудес звучит </a:t>
            </a:r>
            <a:r>
              <a:rPr lang="ru-RU" sz="2800" dirty="0" err="1" smtClean="0"/>
              <a:t>задорно,темпераментно</a:t>
            </a:r>
            <a:r>
              <a:rPr lang="ru-RU" sz="2800" dirty="0" smtClean="0"/>
              <a:t> и интригующе.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988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10"/>
            <a:ext cx="8748464" cy="56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661247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черепахи </a:t>
            </a:r>
            <a:r>
              <a:rPr lang="ru-RU" sz="2800" dirty="0" err="1" smtClean="0"/>
              <a:t>Тортилы</a:t>
            </a:r>
            <a:r>
              <a:rPr lang="ru-RU" sz="2800" dirty="0" smtClean="0"/>
              <a:t> звучит </a:t>
            </a:r>
            <a:r>
              <a:rPr lang="ru-RU" sz="2800" dirty="0" err="1" smtClean="0"/>
              <a:t>мелодично,трогательно</a:t>
            </a:r>
            <a:r>
              <a:rPr lang="ru-RU" sz="2800" dirty="0" smtClean="0"/>
              <a:t> и успокаивающе.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972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604448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229200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Пьеро звучит </a:t>
            </a:r>
            <a:r>
              <a:rPr lang="ru-RU" sz="2800" dirty="0" err="1" smtClean="0"/>
              <a:t>трогательно,ритмично,динамично,временами</a:t>
            </a:r>
            <a:r>
              <a:rPr lang="ru-RU" sz="2800" dirty="0" smtClean="0"/>
              <a:t> спокойно.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694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09" y="116632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3.Мне понравилась песня про Буратино. Она </a:t>
            </a:r>
            <a:r>
              <a:rPr lang="ru-RU" sz="2800" dirty="0" err="1" smtClean="0"/>
              <a:t>задорная,веселая,зажигающая,ритмичная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8930" y="1043444"/>
            <a:ext cx="8923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4.Мне понравился Буратино. Я хотел бы сыграть его роль. Мне понравились </a:t>
            </a:r>
            <a:r>
              <a:rPr lang="ru-RU" sz="2800" smtClean="0"/>
              <a:t>его приключения.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320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0"/>
            <a:ext cx="8716963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36622"/>
            <a:ext cx="913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2.Песня Буратино </a:t>
            </a:r>
            <a:r>
              <a:rPr lang="ru-RU" sz="2800" dirty="0" err="1" smtClean="0"/>
              <a:t>веселая,ритмичная,задорная,динамичная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882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8" y="0"/>
            <a:ext cx="87987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5445224"/>
            <a:ext cx="89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 фонарщиков успокаивающая и мелодичная.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088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577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папы Карло </a:t>
            </a:r>
            <a:r>
              <a:rPr lang="ru-RU" sz="2800" dirty="0" err="1" smtClean="0"/>
              <a:t>мечтательная,задумчивая,спокойная,трогательная</a:t>
            </a:r>
            <a:r>
              <a:rPr lang="ru-RU" sz="2800" dirty="0" smtClean="0"/>
              <a:t>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727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596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кукол звучит </a:t>
            </a:r>
            <a:r>
              <a:rPr lang="ru-RU" sz="2800" dirty="0" err="1" smtClean="0"/>
              <a:t>таинственно,поют</a:t>
            </a:r>
            <a:r>
              <a:rPr lang="ru-RU" sz="2800" dirty="0" smtClean="0"/>
              <a:t> шепотом боясь </a:t>
            </a:r>
            <a:r>
              <a:rPr lang="ru-RU" sz="2800" dirty="0" err="1" smtClean="0"/>
              <a:t>карабаса,местами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динамично,ритмично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838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1" y="-7356"/>
            <a:ext cx="8820472" cy="531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55" y="5445224"/>
            <a:ext cx="891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</a:t>
            </a:r>
            <a:r>
              <a:rPr lang="ru-RU" sz="2800" dirty="0" err="1" smtClean="0"/>
              <a:t>Дуремара</a:t>
            </a:r>
            <a:r>
              <a:rPr lang="ru-RU" sz="2800" dirty="0" smtClean="0"/>
              <a:t> звучит </a:t>
            </a:r>
            <a:r>
              <a:rPr lang="ru-RU" sz="2800" dirty="0" err="1" smtClean="0"/>
              <a:t>задорно,ритмично</a:t>
            </a:r>
            <a:r>
              <a:rPr lang="ru-RU" sz="2800" dirty="0" smtClean="0"/>
              <a:t> и </a:t>
            </a:r>
            <a:r>
              <a:rPr lang="ru-RU" sz="2800" dirty="0" err="1" smtClean="0"/>
              <a:t>громко,временнами</a:t>
            </a:r>
            <a:r>
              <a:rPr lang="ru-RU" sz="2800" dirty="0" smtClean="0"/>
              <a:t> спокойно и мелодично.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17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797" y="5734646"/>
            <a:ext cx="9005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– танец лисы Алисы и кота </a:t>
            </a:r>
            <a:r>
              <a:rPr lang="ru-RU" sz="2800" dirty="0" err="1" smtClean="0"/>
              <a:t>Базилио</a:t>
            </a:r>
            <a:r>
              <a:rPr lang="ru-RU" sz="2800" dirty="0" smtClean="0"/>
              <a:t> энергичный, задорный ,местами мелодичный.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337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867645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07503" y="582183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</a:t>
            </a:r>
            <a:r>
              <a:rPr lang="ru-RU" sz="2800" dirty="0"/>
              <a:t>К</a:t>
            </a:r>
            <a:r>
              <a:rPr lang="ru-RU" sz="2800" dirty="0" smtClean="0"/>
              <a:t>арабаса звучит </a:t>
            </a:r>
            <a:r>
              <a:rPr lang="ru-RU" sz="2800" dirty="0" err="1" smtClean="0"/>
              <a:t>задорно,ритмично,звонко</a:t>
            </a:r>
            <a:r>
              <a:rPr lang="ru-RU" sz="2800" dirty="0" smtClean="0"/>
              <a:t> временами угрожающе.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239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76456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24" y="5514528"/>
            <a:ext cx="8871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Песня пауков и буратино звучит динамично , ритмично.      Местами угрожающе-поучительно.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3357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180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9</cp:revision>
  <dcterms:created xsi:type="dcterms:W3CDTF">2017-03-04T10:11:57Z</dcterms:created>
  <dcterms:modified xsi:type="dcterms:W3CDTF">2017-03-04T11:44:45Z</dcterms:modified>
</cp:coreProperties>
</file>