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8%D0%BE%D1%81%D0%B8%D1%84%D0%BE%D0%B2,_%D0%94%D0%BC%D0%B8%D1%82%D1%80%D0%B8%D0%B9_%D0%92%D0%BB%D0%B0%D0%B4%D0%B8%D0%BC%D0%B8%D1%80%D0%BE%D0%B2%D0%B8%D1%87" TargetMode="External"/><Relationship Id="rId13" Type="http://schemas.openxmlformats.org/officeDocument/2006/relationships/hyperlink" Target="https://ru.wikipedia.org/wiki/%D0%A1%D0%B0%D0%BD%D0%B0%D0%B5%D0%B2%D0%B0,_%D0%95%D0%BB%D0%B5%D0%BD%D0%B0_%D0%92%D1%81%D0%B5%D0%B2%D0%BE%D0%BB%D0%BE%D0%B4%D0%BE%D0%B2%D0%BD%D0%B0" TargetMode="External"/><Relationship Id="rId3" Type="http://schemas.openxmlformats.org/officeDocument/2006/relationships/hyperlink" Target="https://ru.wikipedia.org/wiki/%D0%A2%D0%BE%D0%BB%D1%81%D1%82%D0%BE%D0%B9,_%D0%90%D0%BB%D0%B5%D0%BA%D1%81%D0%B5%D0%B9_%D0%9D%D0%B8%D0%BA%D0%BE%D0%BB%D0%B0%D0%B5%D0%B2%D0%B8%D1%87" TargetMode="External"/><Relationship Id="rId7" Type="http://schemas.openxmlformats.org/officeDocument/2006/relationships/hyperlink" Target="https://ru.wikipedia.org/wiki/%D0%92%D0%B5%D1%82%D0%BA%D0%B8%D0%BD%D0%B0,_%D0%98%D0%BD%D0%BD%D0%B0_%D0%98%D0%B2%D0%B0%D0%BD%D0%BE%D0%B2%D0%BD%D0%B0" TargetMode="External"/><Relationship Id="rId12" Type="http://schemas.openxmlformats.org/officeDocument/2006/relationships/hyperlink" Target="https://ru.wikipedia.org/wiki/%D0%AD%D1%82%D1%83%D1%88,_%D0%92%D0%BB%D0%B0%D0%B4%D0%B8%D0%BC%D0%B8%D1%80_%D0%90%D0%B1%D1%80%D0%B0%D0%BC%D0%BE%D0%B2%D0%B8%D1%87" TargetMode="External"/><Relationship Id="rId17" Type="http://schemas.openxmlformats.org/officeDocument/2006/relationships/hyperlink" Target="https://ru.wikipedia.org/wiki/%D0%A0%D1%8B%D0%B1%D0%BD%D0%B8%D0%BA%D0%BE%D0%B2,_%D0%90%D0%BB%D0%B5%D0%BA%D1%81%D0%B5%D0%B9_%D0%9B%D1%8C%D0%B2%D0%BE%D0%B2%D0%B8%D1%87" TargetMode="External"/><Relationship Id="rId2" Type="http://schemas.openxmlformats.org/officeDocument/2006/relationships/hyperlink" Target="https://ru.wikipedia.org/wiki/%D0%A2%D0%B5%D0%BB%D0%B5%D0%B2%D0%B8%D0%B7%D0%B8%D0%BE%D0%BD%D0%BD%D1%8B%D0%B9_%D1%84%D0%B8%D0%BB%D1%8C%D0%BC" TargetMode="External"/><Relationship Id="rId16" Type="http://schemas.openxmlformats.org/officeDocument/2006/relationships/hyperlink" Target="https://ru.wikipedia.org/wiki/%D0%95%D0%BB%D1%85%D0%BE%D0%B2,_%D0%AE%D1%80%D0%B8%D0%B9_%D0%90%D0%BB%D0%B5%D0%BA%D1%81%D0%B0%D0%BD%D0%B4%D1%80%D0%BE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D%D0%B5%D1%87%D0%B0%D0%B5%D0%B2,_%D0%9B%D0%B5%D0%BE%D0%BD%D0%B8%D0%B4_%D0%90%D0%BB%D0%B5%D0%BA%D1%81%D0%B5%D0%B5%D0%B2%D0%B8%D1%87" TargetMode="External"/><Relationship Id="rId11" Type="http://schemas.openxmlformats.org/officeDocument/2006/relationships/hyperlink" Target="https://ru.wikipedia.org/w/index.php?title=%D0%A0%D0%BE%D0%BC%D0%B0%D0%BD_%D0%A1%D1%82%D0%BE%D0%BB%D0%BA%D0%B0%D1%80%D1%86&amp;action=edit&amp;redlink=1" TargetMode="External"/><Relationship Id="rId5" Type="http://schemas.openxmlformats.org/officeDocument/2006/relationships/hyperlink" Target="https://ru.wikipedia.org/wiki/%D0%91%D0%B5%D0%BB%D0%B0%D1%80%D1%83%D1%81%D1%8C%D1%84%D0%B8%D0%BB%D1%8C%D0%BC" TargetMode="External"/><Relationship Id="rId15" Type="http://schemas.openxmlformats.org/officeDocument/2006/relationships/hyperlink" Target="https://ru.wikipedia.org/wiki/%D0%9F%D1%80%D0%BE%D1%86%D0%B5%D0%BD%D0%BA%D0%BE,_%D0%A2%D0%B0%D1%82%D1%8C%D1%8F%D0%BD%D0%B0_%D0%90%D0%BD%D0%B0%D1%82%D0%BE%D0%BB%D1%8C%D0%B5%D0%B2%D0%BD%D0%B0" TargetMode="External"/><Relationship Id="rId10" Type="http://schemas.openxmlformats.org/officeDocument/2006/relationships/hyperlink" Target="https://ru.wikipedia.org/wiki/%D0%9A%D0%B0%D1%82%D0%B8%D0%BD-%D0%AF%D1%80%D1%86%D0%B5%D0%B2,_%D0%AE%D1%80%D0%B8%D0%B9_%D0%92%D0%B0%D1%81%D0%B8%D0%BB%D1%8C%D0%B5%D0%B2%D0%B8%D1%87" TargetMode="External"/><Relationship Id="rId4" Type="http://schemas.openxmlformats.org/officeDocument/2006/relationships/hyperlink" Target="https://ru.wikipedia.org/wiki/%D0%97%D0%BE%D0%BB%D0%BE%D1%82%D0%BE%D0%B9_%D0%BA%D0%BB%D1%8E%D1%87%D0%B8%D0%BA,_%D0%B8%D0%BB%D0%B8_%D0%9F%D1%80%D0%B8%D0%BA%D0%BB%D1%8E%D1%87%D0%B5%D0%BD%D0%B8%D1%8F_%D0%91%D1%83%D1%80%D0%B0%D1%82%D0%B8%D0%BD%D0%BE" TargetMode="External"/><Relationship Id="rId9" Type="http://schemas.openxmlformats.org/officeDocument/2006/relationships/hyperlink" Target="https://ru.wikipedia.org/wiki/%D0%93%D1%80%D0%B8%D0%BD%D1%8C%D0%BA%D0%BE,_%D0%9D%D0%B8%D0%BA%D0%BE%D0%BB%D0%B0%D0%B9_%D0%93%D1%80%D0%B8%D0%B3%D0%BE%D1%80%D1%8C%D0%B5%D0%B2%D0%B8%D1%87" TargetMode="External"/><Relationship Id="rId14" Type="http://schemas.openxmlformats.org/officeDocument/2006/relationships/hyperlink" Target="https://ru.wikipedia.org/wiki/%D0%91%D1%8B%D0%BA%D0%BE%D0%B2,_%D0%A0%D0%BE%D0%BB%D0%B0%D0%BD_%D0%90%D0%BD%D1%82%D0%BE%D0%BD%D0%BE%D0%B2%D0%B8%D1%87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Художественный фильм «Приключения Буратино»</a:t>
            </a:r>
            <a:endParaRPr lang="ru-RU" dirty="0"/>
          </a:p>
        </p:txBody>
      </p:sp>
      <p:pic>
        <p:nvPicPr>
          <p:cNvPr id="4" name="Содержимое 3" descr="Постер фильма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500174"/>
            <a:ext cx="357190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Песня пауков и Буратино – </a:t>
            </a:r>
            <a:br>
              <a:rPr lang="ru-RU" sz="2400" dirty="0" smtClean="0"/>
            </a:br>
            <a:r>
              <a:rPr lang="ru-RU" sz="2400" dirty="0" smtClean="0"/>
              <a:t>очень «поучительная» песня</a:t>
            </a:r>
            <a:endParaRPr lang="ru-RU" sz="2400" dirty="0"/>
          </a:p>
        </p:txBody>
      </p:sp>
      <p:pic>
        <p:nvPicPr>
          <p:cNvPr id="4" name="Содержимое 3" descr="Картинки по запросу фильм приключения буратино картинки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785926"/>
            <a:ext cx="4538677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Песня «Поле чудес» –</a:t>
            </a:r>
            <a:br>
              <a:rPr lang="ru-RU" sz="2400" dirty="0" smtClean="0"/>
            </a:br>
            <a:r>
              <a:rPr lang="ru-RU" sz="2400" dirty="0" smtClean="0"/>
              <a:t>пророческая песня 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Содержимое 3" descr="Картинки по запросу фильм приключения буратино картинки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714488"/>
            <a:ext cx="450059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Песня черепахи </a:t>
            </a:r>
            <a:r>
              <a:rPr lang="ru-RU" sz="2400" dirty="0" err="1" smtClean="0"/>
              <a:t>Тортиллы</a:t>
            </a:r>
            <a:r>
              <a:rPr lang="ru-RU" sz="2400" dirty="0" smtClean="0"/>
              <a:t> –</a:t>
            </a:r>
            <a:br>
              <a:rPr lang="ru-RU" sz="2400" dirty="0" smtClean="0"/>
            </a:br>
            <a:r>
              <a:rPr lang="ru-RU" sz="2000" dirty="0" smtClean="0"/>
              <a:t>олицетворение </a:t>
            </a:r>
            <a:r>
              <a:rPr lang="ru-RU" sz="2000" dirty="0" smtClean="0"/>
              <a:t>доброты и </a:t>
            </a:r>
            <a:r>
              <a:rPr lang="ru-RU" sz="2000" dirty="0" smtClean="0"/>
              <a:t>чудес, она давно считается классикой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Содержимое 3" descr="Картинки по запросу фильм приключения буратино картинки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500174"/>
            <a:ext cx="471490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Песня Пьеро –</a:t>
            </a:r>
            <a:br>
              <a:rPr lang="ru-RU" sz="2800" dirty="0" smtClean="0"/>
            </a:br>
            <a:r>
              <a:rPr lang="ru-RU" sz="2800" dirty="0" smtClean="0"/>
              <a:t>песня о  детской чистоте и просто человечности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4" name="Содержимое 3" descr="Картинки по запросу фильм приключения буратино картинки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785926"/>
            <a:ext cx="4143404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Больше всего мне понравилась песня главного героя – Буратино. Я бы хотел сыграть именно эту роль, поскольку это очень веселый, смешной, а главное меняющийся к лучшему герой! </a:t>
            </a:r>
            <a:endParaRPr lang="ru-RU" sz="2400" dirty="0"/>
          </a:p>
        </p:txBody>
      </p:sp>
      <p:pic>
        <p:nvPicPr>
          <p:cNvPr id="4" name="Содержимое 3" descr="Картинки по запросу фильм приключения буратино картинки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857364"/>
            <a:ext cx="5214974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086724" cy="35719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Краткая характеристика мюзикла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sz="2000" dirty="0" smtClean="0"/>
              <a:t>	«</a:t>
            </a:r>
            <a:r>
              <a:rPr lang="ru-RU" sz="2000" b="1" dirty="0" smtClean="0"/>
              <a:t>Приключения Буратино</a:t>
            </a:r>
            <a:r>
              <a:rPr lang="ru-RU" sz="2000" dirty="0" smtClean="0"/>
              <a:t>» — советский двухсерийный музыкальный </a:t>
            </a:r>
            <a:r>
              <a:rPr lang="ru-RU" sz="2000" dirty="0" smtClean="0">
                <a:hlinkClick r:id="rId2" tooltip="Телевизионный фильм"/>
              </a:rPr>
              <a:t>телевизионный фильм</a:t>
            </a:r>
            <a:r>
              <a:rPr lang="ru-RU" sz="2000" dirty="0" smtClean="0"/>
              <a:t> по мотивам сказки </a:t>
            </a:r>
            <a:r>
              <a:rPr lang="ru-RU" sz="2000" dirty="0" smtClean="0">
                <a:hlinkClick r:id="rId3" tooltip="Толстой, Алексей Николаевич"/>
              </a:rPr>
              <a:t>Алексея Толстого</a:t>
            </a:r>
            <a:r>
              <a:rPr lang="ru-RU" sz="2000" dirty="0" smtClean="0"/>
              <a:t> «</a:t>
            </a:r>
            <a:r>
              <a:rPr lang="ru-RU" sz="2000" dirty="0" smtClean="0">
                <a:hlinkClick r:id="rId4" tooltip="Золотой ключик, или Приключения Буратино"/>
              </a:rPr>
              <a:t>Золотой ключик, или Приключения Буратино</a:t>
            </a:r>
            <a:r>
              <a:rPr lang="ru-RU" sz="2000" dirty="0" smtClean="0"/>
              <a:t>», созданный на киностудии «</a:t>
            </a:r>
            <a:r>
              <a:rPr lang="ru-RU" sz="2000" dirty="0" err="1" smtClean="0">
                <a:hlinkClick r:id="rId5" tooltip="Беларусьфильм"/>
              </a:rPr>
              <a:t>Беларусьфильм</a:t>
            </a:r>
            <a:r>
              <a:rPr lang="ru-RU" sz="2000" dirty="0" smtClean="0"/>
              <a:t>» в 1975 году. Телепремьера состоялась 1-2 января 1976 года.</a:t>
            </a:r>
          </a:p>
          <a:p>
            <a:pPr fontAlgn="t"/>
            <a:r>
              <a:rPr lang="ru-RU" sz="2000" dirty="0" err="1" smtClean="0"/>
              <a:t>Режиссёр</a:t>
            </a:r>
            <a:r>
              <a:rPr lang="ru-RU" sz="2000" dirty="0" err="1" smtClean="0">
                <a:hlinkClick r:id="rId6" tooltip="Нечаев, Леонид Алексеевич"/>
              </a:rPr>
              <a:t>Леонид</a:t>
            </a:r>
            <a:r>
              <a:rPr lang="ru-RU" sz="2000" dirty="0" smtClean="0">
                <a:hlinkClick r:id="rId6" tooltip="Нечаев, Леонид Алексеевич"/>
              </a:rPr>
              <a:t> Нечаев</a:t>
            </a:r>
            <a:endParaRPr lang="ru-RU" sz="2000" dirty="0" smtClean="0"/>
          </a:p>
          <a:p>
            <a:pPr fontAlgn="t"/>
            <a:r>
              <a:rPr lang="ru-RU" sz="2000" dirty="0" smtClean="0"/>
              <a:t>Автор</a:t>
            </a:r>
            <a:br>
              <a:rPr lang="ru-RU" sz="2000" dirty="0" smtClean="0"/>
            </a:br>
            <a:r>
              <a:rPr lang="ru-RU" sz="2000" dirty="0" err="1" smtClean="0"/>
              <a:t>сценария</a:t>
            </a:r>
            <a:r>
              <a:rPr lang="ru-RU" sz="2000" dirty="0" err="1" smtClean="0">
                <a:hlinkClick r:id="rId7" tooltip="Веткина, Инна Ивановна"/>
              </a:rPr>
              <a:t>Инна</a:t>
            </a:r>
            <a:r>
              <a:rPr lang="ru-RU" sz="2000" dirty="0" smtClean="0">
                <a:hlinkClick r:id="rId7" tooltip="Веткина, Инна Ивановна"/>
              </a:rPr>
              <a:t> Веткина</a:t>
            </a:r>
            <a:endParaRPr lang="ru-RU" sz="2000" dirty="0" smtClean="0"/>
          </a:p>
          <a:p>
            <a:pPr fontAlgn="t"/>
            <a:r>
              <a:rPr lang="ru-RU" sz="2000" dirty="0" smtClean="0"/>
              <a:t>В главных</a:t>
            </a:r>
            <a:br>
              <a:rPr lang="ru-RU" sz="2000" dirty="0" smtClean="0"/>
            </a:br>
            <a:r>
              <a:rPr lang="ru-RU" sz="2000" dirty="0" err="1" smtClean="0"/>
              <a:t>ролях</a:t>
            </a:r>
            <a:r>
              <a:rPr lang="ru-RU" sz="2000" dirty="0" err="1" smtClean="0">
                <a:hlinkClick r:id="rId8" tooltip="Иосифов, Дмитрий Владимирович"/>
              </a:rPr>
              <a:t>Дмитрий</a:t>
            </a:r>
            <a:r>
              <a:rPr lang="ru-RU" sz="2000" dirty="0" smtClean="0">
                <a:hlinkClick r:id="rId8" tooltip="Иосифов, Дмитрий Владимирович"/>
              </a:rPr>
              <a:t> Иосифов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hlinkClick r:id="rId9" tooltip="Гринько, Николай Григорьевич"/>
              </a:rPr>
              <a:t>Николай </a:t>
            </a:r>
            <a:r>
              <a:rPr lang="ru-RU" sz="2000" dirty="0" err="1" smtClean="0">
                <a:hlinkClick r:id="rId9" tooltip="Гринько, Николай Григорьевич"/>
              </a:rPr>
              <a:t>Гринько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hlinkClick r:id="rId10" tooltip="Катин-Ярцев, Юрий Васильевич"/>
              </a:rPr>
              <a:t>Юрий Катин-Ярцев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hlinkClick r:id="rId11" tooltip="Роман Столкарц (страница отсутствует)"/>
              </a:rPr>
              <a:t>Роман </a:t>
            </a:r>
            <a:r>
              <a:rPr lang="ru-RU" sz="2000" dirty="0" err="1" smtClean="0">
                <a:hlinkClick r:id="rId11" tooltip="Роман Столкарц (страница отсутствует)"/>
              </a:rPr>
              <a:t>Столкарц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hlinkClick r:id="rId12" tooltip="Этуш, Владимир Абрамович"/>
              </a:rPr>
              <a:t>Владимир </a:t>
            </a:r>
            <a:r>
              <a:rPr lang="ru-RU" sz="2000" dirty="0" err="1" smtClean="0">
                <a:hlinkClick r:id="rId12" tooltip="Этуш, Владимир Абрамович"/>
              </a:rPr>
              <a:t>Этуш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hlinkClick r:id="rId13" tooltip="Санаева, Елена Всеволодовна"/>
              </a:rPr>
              <a:t>Елена </a:t>
            </a:r>
            <a:r>
              <a:rPr lang="ru-RU" sz="2000" dirty="0" err="1" smtClean="0">
                <a:hlinkClick r:id="rId13" tooltip="Санаева, Елена Всеволодовна"/>
              </a:rPr>
              <a:t>Санаева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hlinkClick r:id="rId14" tooltip="Быков, Ролан Антонович"/>
              </a:rPr>
              <a:t>Ролан Быков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u="sng" dirty="0" smtClean="0">
                <a:hlinkClick r:id="rId15" tooltip="Проценко, Татьяна Анатольевна"/>
              </a:rPr>
              <a:t>Татьяна Проценко</a:t>
            </a:r>
            <a:endParaRPr lang="ru-RU" sz="2000" dirty="0" smtClean="0"/>
          </a:p>
          <a:p>
            <a:pPr fontAlgn="t"/>
            <a:r>
              <a:rPr lang="ru-RU" sz="2000" dirty="0" err="1" smtClean="0"/>
              <a:t>Оператор</a:t>
            </a:r>
            <a:r>
              <a:rPr lang="ru-RU" sz="2000" dirty="0" err="1" smtClean="0">
                <a:hlinkClick r:id="rId16" tooltip="Елхов, Юрий Александрович"/>
              </a:rPr>
              <a:t>Юрий</a:t>
            </a:r>
            <a:r>
              <a:rPr lang="ru-RU" sz="2000" dirty="0" smtClean="0">
                <a:hlinkClick r:id="rId16" tooltip="Елхов, Юрий Александрович"/>
              </a:rPr>
              <a:t> </a:t>
            </a:r>
            <a:r>
              <a:rPr lang="ru-RU" sz="2000" dirty="0" err="1" smtClean="0">
                <a:hlinkClick r:id="rId16" tooltip="Елхов, Юрий Александрович"/>
              </a:rPr>
              <a:t>Елхов</a:t>
            </a:r>
            <a:endParaRPr lang="ru-RU" sz="2000" dirty="0" smtClean="0"/>
          </a:p>
          <a:p>
            <a:pPr fontAlgn="t"/>
            <a:r>
              <a:rPr lang="ru-RU" sz="2000" dirty="0" err="1" smtClean="0"/>
              <a:t>Композитор</a:t>
            </a:r>
            <a:r>
              <a:rPr lang="ru-RU" sz="2000" dirty="0" err="1" smtClean="0">
                <a:hlinkClick r:id="rId17" tooltip="Рыбников, Алексей Львович"/>
              </a:rPr>
              <a:t>Алексей</a:t>
            </a:r>
            <a:r>
              <a:rPr lang="ru-RU" sz="2000" dirty="0" smtClean="0">
                <a:hlinkClick r:id="rId17" tooltip="Рыбников, Алексей Львович"/>
              </a:rPr>
              <a:t> Рыбников</a:t>
            </a:r>
            <a:endParaRPr lang="ru-RU" sz="2000" dirty="0" smtClean="0"/>
          </a:p>
          <a:p>
            <a:pPr fontAlgn="t"/>
            <a:r>
              <a:rPr lang="ru-RU" sz="2000" dirty="0" smtClean="0"/>
              <a:t>Кинокомпания«</a:t>
            </a:r>
            <a:r>
              <a:rPr lang="ru-RU" sz="2000" dirty="0" err="1" smtClean="0">
                <a:hlinkClick r:id="rId5" tooltip="Беларусьфильм"/>
              </a:rPr>
              <a:t>Беларусьфильм</a:t>
            </a:r>
            <a:r>
              <a:rPr lang="ru-RU" sz="2000" dirty="0" smtClean="0"/>
              <a:t>»,</a:t>
            </a:r>
            <a:br>
              <a:rPr lang="ru-RU" sz="2000" dirty="0" smtClean="0"/>
            </a:br>
            <a:r>
              <a:rPr lang="ru-RU" sz="2000" dirty="0" smtClean="0"/>
              <a:t>Творческое объединение «Телефильм»</a:t>
            </a:r>
          </a:p>
          <a:p>
            <a:pPr algn="just"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Песня «Буратино</a:t>
            </a:r>
            <a:r>
              <a:rPr lang="ru-RU" sz="2400" dirty="0" smtClean="0"/>
              <a:t>»</a:t>
            </a:r>
            <a:br>
              <a:rPr lang="ru-RU" sz="2400" dirty="0" smtClean="0"/>
            </a:br>
            <a:r>
              <a:rPr lang="ru-RU" sz="2400" dirty="0" smtClean="0"/>
              <a:t>Эта песня быстрая, громкая, веселая, задорная, она полностью отражает характер героя, ее исполняющего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Содержимое 3" descr="Приключения Буратино (1975) - фото №1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2214554"/>
            <a:ext cx="442915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Песня фонарщиков – </a:t>
            </a:r>
            <a:br>
              <a:rPr lang="ru-RU" sz="2000" dirty="0" smtClean="0"/>
            </a:br>
            <a:r>
              <a:rPr lang="ru-RU" sz="2000" dirty="0" smtClean="0"/>
              <a:t>завораживающая, волшебная, будто новогодняя песня</a:t>
            </a:r>
            <a:endParaRPr lang="ru-RU" sz="2000" dirty="0"/>
          </a:p>
        </p:txBody>
      </p:sp>
      <p:pic>
        <p:nvPicPr>
          <p:cNvPr id="4" name="Содержимое 3" descr="Картинки по запросу приключения буратино картинки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7038" y="1600200"/>
            <a:ext cx="640992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Песня Папы Карло –</a:t>
            </a:r>
            <a:br>
              <a:rPr lang="ru-RU" sz="2400" dirty="0" smtClean="0"/>
            </a:br>
            <a:r>
              <a:rPr lang="ru-RU" sz="2400" dirty="0" smtClean="0"/>
              <a:t>гениальная музыка, добрый и светлые слова 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endParaRPr lang="ru-RU" sz="2400" dirty="0"/>
          </a:p>
        </p:txBody>
      </p:sp>
      <p:pic>
        <p:nvPicPr>
          <p:cNvPr id="4" name="Содержимое 3" descr="Картинки по запросу фильм приключения буратино картинки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785926"/>
            <a:ext cx="4357718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Песня кукол «Страшный Карабас» – </a:t>
            </a:r>
            <a:br>
              <a:rPr lang="ru-RU" sz="2400" dirty="0" smtClean="0"/>
            </a:br>
            <a:r>
              <a:rPr lang="ru-RU" sz="2400" dirty="0" smtClean="0"/>
              <a:t>живая, </a:t>
            </a:r>
            <a:r>
              <a:rPr lang="ru-RU" sz="2400" dirty="0" smtClean="0"/>
              <a:t>в </a:t>
            </a:r>
            <a:r>
              <a:rPr lang="ru-RU" sz="2400" dirty="0" smtClean="0"/>
              <a:t>ней выделяется </a:t>
            </a:r>
            <a:r>
              <a:rPr lang="ru-RU" sz="2400" dirty="0" smtClean="0"/>
              <a:t>бас</a:t>
            </a:r>
            <a:r>
              <a:rPr lang="ru-RU" sz="2400" dirty="0" smtClean="0"/>
              <a:t>, хороший ритм, отличная </a:t>
            </a:r>
            <a:r>
              <a:rPr lang="ru-RU" sz="2400" dirty="0" smtClean="0"/>
              <a:t>мелодия</a:t>
            </a:r>
            <a:r>
              <a:rPr lang="ru-RU" sz="2400" dirty="0" smtClean="0"/>
              <a:t>, </a:t>
            </a:r>
            <a:r>
              <a:rPr lang="ru-RU" sz="2400" dirty="0" err="1" smtClean="0"/>
              <a:t>бэк-вокал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pic>
        <p:nvPicPr>
          <p:cNvPr id="4" name="Содержимое 3" descr="Картинки по запросу фильм приключения буратино картинки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785926"/>
            <a:ext cx="5286412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Песня </a:t>
            </a:r>
            <a:r>
              <a:rPr lang="ru-RU" sz="1800" dirty="0" err="1" smtClean="0"/>
              <a:t>Дуремара</a:t>
            </a:r>
            <a:r>
              <a:rPr lang="ru-RU" sz="1800" dirty="0" smtClean="0"/>
              <a:t> –</a:t>
            </a:r>
            <a:br>
              <a:rPr lang="ru-RU" sz="1800" dirty="0" smtClean="0"/>
            </a:br>
            <a:r>
              <a:rPr lang="ru-RU" sz="1800" dirty="0" smtClean="0"/>
              <a:t>очень грамотная песня, актуальна и на сегодняшний день 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" name="Содержимое 3" descr="Картинки по запросу фильм приключения буратино картинки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928802"/>
            <a:ext cx="4643470" cy="3652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Песня лисы Алисы и кота </a:t>
            </a:r>
            <a:r>
              <a:rPr lang="ru-RU" sz="2400" dirty="0" err="1" smtClean="0"/>
              <a:t>Базилио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000" dirty="0" smtClean="0"/>
              <a:t>о жадинах, хвастунах и </a:t>
            </a:r>
            <a:r>
              <a:rPr lang="ru-RU" sz="2000" dirty="0" err="1" smtClean="0"/>
              <a:t>дураках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Содержимое 3" descr="Картинки по запросу фильм приключения буратино картинки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857364"/>
            <a:ext cx="471490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Песня Карабаса </a:t>
            </a:r>
            <a:r>
              <a:rPr lang="ru-RU" sz="2400" dirty="0" err="1" smtClean="0"/>
              <a:t>Барабаса</a:t>
            </a:r>
            <a:r>
              <a:rPr lang="ru-RU" sz="2400" dirty="0" smtClean="0"/>
              <a:t> </a:t>
            </a:r>
            <a:r>
              <a:rPr lang="ru-RU" sz="2400" dirty="0" smtClean="0"/>
              <a:t>–</a:t>
            </a:r>
            <a:br>
              <a:rPr lang="ru-RU" sz="2400" dirty="0" smtClean="0"/>
            </a:br>
            <a:r>
              <a:rPr lang="ru-RU" sz="2400" dirty="0" smtClean="0"/>
              <a:t>бесподобная актерская игра и исполнение песни 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Содержимое 3" descr="Картинки по запросу фильм приключения буратино картинки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1857364"/>
            <a:ext cx="392909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90</Words>
  <Application>Microsoft Office PowerPoint</Application>
  <PresentationFormat>Экран (4:3)</PresentationFormat>
  <Paragraphs>21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Художественный фильм «Приключения Буратино»</vt:lpstr>
      <vt:lpstr>Краткая характеристика мюзикла</vt:lpstr>
      <vt:lpstr>Песня «Буратино» Эта песня быстрая, громкая, веселая, задорная, она полностью отражает характер героя, ее исполняющего  </vt:lpstr>
      <vt:lpstr>Песня фонарщиков –  завораживающая, волшебная, будто новогодняя песня</vt:lpstr>
      <vt:lpstr>Песня Папы Карло – гениальная музыка, добрый и светлые слова   </vt:lpstr>
      <vt:lpstr>Песня кукол «Страшный Карабас» –  живая, в ней выделяется бас, хороший ритм, отличная мелодия, бэк-вокал </vt:lpstr>
      <vt:lpstr>Песня Дуремара – очень грамотная песня, актуальна и на сегодняшний день  </vt:lpstr>
      <vt:lpstr>Песня лисы Алисы и кота Базилио  о жадинах, хвастунах и дураках </vt:lpstr>
      <vt:lpstr>Песня Карабаса Барабаса – бесподобная актерская игра и исполнение песни  </vt:lpstr>
      <vt:lpstr>Песня пауков и Буратино –  очень «поучительная» песня</vt:lpstr>
      <vt:lpstr>Песня «Поле чудес» – пророческая песня  </vt:lpstr>
      <vt:lpstr>Песня черепахи Тортиллы – олицетворение доброты и чудес, она давно считается классикой  </vt:lpstr>
      <vt:lpstr>Песня Пьеро – песня о  детской чистоте и просто человечности </vt:lpstr>
      <vt:lpstr>Больше всего мне понравилась песня главного героя – Буратино. Я бы хотел сыграть именно эту роль, поскольку это очень веселый, смешной, а главное меняющийся к лучшему герой!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Художественный фильм «Приключения Буратино»</dc:title>
  <cp:lastModifiedBy>Алеша</cp:lastModifiedBy>
  <cp:revision>14</cp:revision>
  <dcterms:modified xsi:type="dcterms:W3CDTF">2017-03-04T11:36:43Z</dcterms:modified>
</cp:coreProperties>
</file>