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1%83%D1%80%D0%B0%D1%82%D0%B8%D0%BD%D0%BE" TargetMode="External"/><Relationship Id="rId13" Type="http://schemas.openxmlformats.org/officeDocument/2006/relationships/hyperlink" Target="https://ru.wikipedia.org/wiki/%D0%90%D1%80%D0%BB%D0%B5%D0%BA%D0%B8%D0%BD" TargetMode="External"/><Relationship Id="rId18" Type="http://schemas.openxmlformats.org/officeDocument/2006/relationships/hyperlink" Target="https://ru.wikipedia.org/wiki/%D0%AD%D1%82%D1%83%D1%88,_%D0%92%D0%BB%D0%B0%D0%B4%D0%B8%D0%BC%D0%B8%D1%80_%D0%90%D0%B1%D1%80%D0%B0%D0%BC%D0%BE%D0%B2%D0%B8%D1%87" TargetMode="External"/><Relationship Id="rId3" Type="http://schemas.openxmlformats.org/officeDocument/2006/relationships/hyperlink" Target="https://ru.wikipedia.org/wiki/%D0%A2%D0%BE%D0%BB%D1%81%D1%82%D0%BE%D0%B9,_%D0%90%D0%BB%D0%B5%D0%BA%D1%81%D0%B5%D0%B9_%D0%9D%D0%B8%D0%BA%D0%BE%D0%BB%D0%B0%D0%B5%D0%B2%D0%B8%D1%87" TargetMode="External"/><Relationship Id="rId21" Type="http://schemas.openxmlformats.org/officeDocument/2006/relationships/hyperlink" Target="https://ru.wikipedia.org/wiki/%D0%9A%D0%BE%D1%82_%D0%91%D0%B0%D0%B7%D0%B8%D0%BB%D0%B8%D0%BE" TargetMode="External"/><Relationship Id="rId7" Type="http://schemas.openxmlformats.org/officeDocument/2006/relationships/hyperlink" Target="https://ru.wikipedia.org/wiki/%D0%98%D0%BE%D1%81%D0%B8%D1%84%D0%BE%D0%B2,_%D0%94%D0%BC%D0%B8%D1%82%D1%80%D0%B8%D0%B9_%D0%92%D0%BB%D0%B0%D0%B4%D0%B8%D0%BC%D0%B8%D1%80%D0%BE%D0%B2%D0%B8%D1%87" TargetMode="External"/><Relationship Id="rId12" Type="http://schemas.openxmlformats.org/officeDocument/2006/relationships/hyperlink" Target="https://ru.wikipedia.org/wiki/%D0%90%D1%80%D1%82%D0%B5%D0%BC%D0%BE%D0%BD_(%D0%BF%D0%B5%D1%80%D1%81%D0%BE%D0%BD%D0%B0%D0%B6)" TargetMode="External"/><Relationship Id="rId17" Type="http://schemas.openxmlformats.org/officeDocument/2006/relationships/hyperlink" Target="https://ru.wikipedia.org/wiki/%D0%97%D0%B5%D0%BB%D1%91%D0%BD%D0%B0%D1%8F,_%D0%A0%D0%B8%D0%BD%D0%B0" TargetMode="External"/><Relationship Id="rId25" Type="http://schemas.openxmlformats.org/officeDocument/2006/relationships/hyperlink" Target="https://ru.wikipedia.org/wiki/%D0%A6%D1%83%D0%BB%D0%B0%D0%B4%D0%B7%D0%B5,_%D0%91%D0%B0%D0%B0%D0%B4%D1%83%D1%80_%D0%A1%D0%BE%D0%BA%D1%80%D0%B0%D1%82%D0%BE%D0%B2%D0%B8%D1%87" TargetMode="External"/><Relationship Id="rId2" Type="http://schemas.openxmlformats.org/officeDocument/2006/relationships/hyperlink" Target="https://ru.wikipedia.org/wiki/%D0%A2%D0%B5%D0%BB%D0%B5%D0%B2%D0%B8%D0%B7%D0%B8%D0%BE%D0%BD%D0%BD%D1%8B%D0%B9_%D1%84%D0%B8%D0%BB%D1%8C%D0%BC" TargetMode="External"/><Relationship Id="rId16" Type="http://schemas.openxmlformats.org/officeDocument/2006/relationships/hyperlink" Target="https://ru.wikipedia.org/wiki/%D0%9A%D0%B0%D1%82%D0%B8%D0%BD-%D0%AF%D1%80%D1%86%D0%B5%D0%B2,_%D0%AE%D1%80%D0%B8%D0%B9_%D0%92%D0%B0%D1%81%D0%B8%D0%BB%D1%8C%D0%B5%D0%B2%D0%B8%D1%87" TargetMode="External"/><Relationship Id="rId20" Type="http://schemas.openxmlformats.org/officeDocument/2006/relationships/hyperlink" Target="https://ru.wikipedia.org/wiki/%D0%91%D1%8B%D0%BA%D0%BE%D0%B2,_%D0%A0%D0%BE%D0%BB%D0%B0%D0%BD_%D0%90%D0%BD%D1%82%D0%BE%D0%BD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1%83%D0%BB%D1%8C%D1%82%D0%BE%D0%B2%D1%8B%D0%B9_%D1%84%D0%B8%D0%BB%D1%8C%D0%BC" TargetMode="External"/><Relationship Id="rId11" Type="http://schemas.openxmlformats.org/officeDocument/2006/relationships/hyperlink" Target="https://ru.wikipedia.org/wiki/%D0%9F%D1%8C%D0%B5%D1%80%D0%BE" TargetMode="External"/><Relationship Id="rId24" Type="http://schemas.openxmlformats.org/officeDocument/2006/relationships/hyperlink" Target="https://ru.wikipedia.org/wiki/%D0%91%D0%B0%D1%81%D0%BE%D0%B2,_%D0%92%D0%BB%D0%B0%D0%B4%D0%B8%D0%BC%D0%B8%D1%80_%D0%9F%D0%B0%D0%B2%D0%BB%D0%BE%D0%B2%D0%B8%D1%87" TargetMode="External"/><Relationship Id="rId5" Type="http://schemas.openxmlformats.org/officeDocument/2006/relationships/hyperlink" Target="https://ru.wikipedia.org/wiki/%D0%91%D0%B5%D0%BB%D0%B0%D1%80%D1%83%D1%81%D1%8C%D1%84%D0%B8%D0%BB%D1%8C%D0%BC" TargetMode="External"/><Relationship Id="rId15" Type="http://schemas.openxmlformats.org/officeDocument/2006/relationships/hyperlink" Target="https://ru.wikipedia.org/wiki/%D0%9F%D0%B0%D0%BF%D0%B0_%D0%9A%D0%B0%D1%80%D0%BB%D0%BE" TargetMode="External"/><Relationship Id="rId23" Type="http://schemas.openxmlformats.org/officeDocument/2006/relationships/hyperlink" Target="https://ru.wikipedia.org/wiki/%D0%9B%D0%B8%D1%81%D0%B0_%D0%90%D0%BB%D0%B8%D1%81%D0%B0" TargetMode="External"/><Relationship Id="rId10" Type="http://schemas.openxmlformats.org/officeDocument/2006/relationships/hyperlink" Target="https://ru.wikipedia.org/wiki/%D0%9C%D0%B0%D0%BB%D1%8C%D0%B2%D0%B8%D0%BD%D0%B0_(%D0%BF%D0%B5%D1%80%D1%81%D0%BE%D0%BD%D0%B0%D0%B6)" TargetMode="External"/><Relationship Id="rId19" Type="http://schemas.openxmlformats.org/officeDocument/2006/relationships/hyperlink" Target="https://ru.wikipedia.org/wiki/%D0%9A%D0%B0%D1%80%D0%B0%D0%B1%D0%B0%D1%81-%D0%91%D0%B0%D1%80%D0%B0%D0%B1%D0%B0%D1%81" TargetMode="External"/><Relationship Id="rId4" Type="http://schemas.openxmlformats.org/officeDocument/2006/relationships/hyperlink" Target="https://ru.wikipedia.org/wiki/%D0%97%D0%BE%D0%BB%D0%BE%D1%82%D0%BE%D0%B9_%D0%BA%D0%BB%D1%8E%D1%87%D0%B8%D0%BA,_%D0%B8%D0%BB%D0%B8_%D0%9F%D1%80%D0%B8%D0%BA%D0%BB%D1%8E%D1%87%D0%B5%D0%BD%D0%B8%D1%8F_%D0%91%D1%83%D1%80%D0%B0%D1%82%D0%B8%D0%BD%D0%BE" TargetMode="External"/><Relationship Id="rId9" Type="http://schemas.openxmlformats.org/officeDocument/2006/relationships/hyperlink" Target="https://ru.wikipedia.org/wiki/%D0%9F%D1%80%D0%BE%D1%86%D0%B5%D0%BD%D0%BA%D0%BE,_%D0%A2%D0%B0%D1%82%D1%8C%D1%8F%D0%BD%D0%B0_%D0%90%D0%BD%D0%B0%D1%82%D0%BE%D0%BB%D1%8C%D0%B5%D0%B2%D0%BD%D0%B0" TargetMode="External"/><Relationship Id="rId14" Type="http://schemas.openxmlformats.org/officeDocument/2006/relationships/hyperlink" Target="https://ru.wikipedia.org/wiki/%D0%93%D1%80%D0%B8%D0%BD%D1%8C%D0%BA%D0%BE,_%D0%9D%D0%B8%D0%BA%D0%BE%D0%BB%D0%B0%D0%B9_%D0%93%D1%80%D0%B8%D0%B3%D0%BE%D1%80%D1%8C%D0%B5%D0%B2%D0%B8%D1%87" TargetMode="External"/><Relationship Id="rId22" Type="http://schemas.openxmlformats.org/officeDocument/2006/relationships/hyperlink" Target="https://ru.wikipedia.org/wiki/%D0%A1%D0%B0%D0%BD%D0%B0%D0%B5%D0%B2%D0%B0,_%D0%95%D0%BB%D0%B5%D0%BD%D0%B0_%D0%92%D1%81%D0%B5%D0%B2%D0%BE%D0%BB%D0%BE%D0%B4%D0%BE%D0%B2%D0%BD%D0%B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0%D1%81%D0%BE%D0%B2,_%D0%92%D0%BB%D0%B0%D0%B4%D0%B8%D0%BC%D0%B8%D1%80_%D0%9F%D0%B0%D0%B2%D0%BB%D0%BE%D0%B2%D0%B8%D1%87" TargetMode="External"/><Relationship Id="rId13" Type="http://schemas.openxmlformats.org/officeDocument/2006/relationships/hyperlink" Target="https://ru.wikipedia.org/w/index.php?title=%D0%9A%D0%B0%D0%BD%D0%B0%D0%B5%D0%B2%D0%B0,_%D0%A2%D0%B0%D1%82%D1%8C%D1%8F%D0%BD%D0%B0_%D0%90%D0%BB%D0%B5%D0%BA%D1%81%D0%B0%D0%BD%D0%B4%D1%80%D0%BE%D0%B2%D0%BD%D0%B0&amp;action=edit&amp;redlink=1" TargetMode="External"/><Relationship Id="rId3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7" Type="http://schemas.openxmlformats.org/officeDocument/2006/relationships/hyperlink" Target="https://ru.wikipedia.org/wiki/%D0%AD%D1%82%D1%83%D1%88,_%D0%92%D0%BB%D0%B0%D0%B4%D0%B8%D0%BC%D0%B8%D1%80_%D0%90%D0%B1%D1%80%D0%B0%D0%BC%D0%BE%D0%B2%D0%B8%D1%87" TargetMode="External"/><Relationship Id="rId12" Type="http://schemas.openxmlformats.org/officeDocument/2006/relationships/hyperlink" Target="https://ru.wikipedia.org/wiki/%D0%91%D0%B0%D1%80%D0%B4%D0%B8%D0%BD,_%D0%93%D0%B0%D1%80%D1%80%D0%B8_%D0%AF%D0%BA%D0%BE%D0%B2%D0%BB%D0%B5%D0%B2%D0%B8%D1%87" TargetMode="External"/><Relationship Id="rId17" Type="http://schemas.openxmlformats.org/officeDocument/2006/relationships/hyperlink" Target="https://ru.wikipedia.org/wiki/%D0%9F%D1%80%D0%BE%D1%86%D0%B5%D0%BD%D0%BA%D0%BE,_%D0%A2%D0%B0%D1%82%D1%8C%D1%8F%D0%BD%D0%B0_%D0%90%D0%BD%D0%B0%D1%82%D0%BE%D0%BB%D1%8C%D0%B5%D0%B2%D0%BD%D0%B0" TargetMode="External"/><Relationship Id="rId2" Type="http://schemas.openxmlformats.org/officeDocument/2006/relationships/hyperlink" Target="https://ru.wikipedia.org/wiki/%D0%A0%D1%8B%D0%B1%D0%BD%D0%B8%D0%BA%D0%BE%D0%B2,_%D0%90%D0%BB%D0%B5%D0%BA%D1%81%D0%B5%D0%B9_%D0%9B%D1%8C%D0%B2%D0%BE%D0%B2%D0%B8%D1%87" TargetMode="External"/><Relationship Id="rId16" Type="http://schemas.openxmlformats.org/officeDocument/2006/relationships/hyperlink" Target="https://ru.wikipedia.org/wiki/%D0%9A%D0%B0%D1%82%D0%B8%D0%BD-%D0%AF%D1%80%D1%86%D0%B5%D0%B2,_%D0%AE%D1%80%D0%B8%D0%B9_%D0%92%D0%B0%D1%81%D0%B8%D0%BB%D1%8C%D0%B5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1%80%D0%B8%D0%BD%D1%8C%D0%BA%D0%BE,_%D0%9D%D0%B8%D0%BA%D0%BE%D0%BB%D0%B0%D0%B9_%D0%93%D1%80%D0%B8%D0%B3%D0%BE%D1%80%D1%8C%D0%B5%D0%B2%D0%B8%D1%87" TargetMode="External"/><Relationship Id="rId11" Type="http://schemas.openxmlformats.org/officeDocument/2006/relationships/hyperlink" Target="https://ru.wikipedia.org/wiki/%D0%A1%D0%B0%D0%BD%D0%B0%D0%B5%D0%B2%D0%B0,_%D0%95%D0%BB%D0%B5%D0%BD%D0%B0_%D0%92%D1%81%D0%B5%D0%B2%D0%BE%D0%BB%D0%BE%D0%B4%D0%BE%D0%B2%D0%BD%D0%B0" TargetMode="External"/><Relationship Id="rId5" Type="http://schemas.openxmlformats.org/officeDocument/2006/relationships/hyperlink" Target="https://ru.wikipedia.org/wiki/%D0%9E%D0%BA%D1%83%D0%B4%D0%B6%D0%B0%D0%B2%D0%B0,_%D0%91%D1%83%D0%BB%D0%B0%D1%82_%D0%A8%D0%B0%D0%BB%D0%B2%D0%BE%D0%B2%D0%B8%D1%87" TargetMode="External"/><Relationship Id="rId15" Type="http://schemas.openxmlformats.org/officeDocument/2006/relationships/hyperlink" Target="https://ru.wikipedia.org/wiki/%D0%9F%D0%BE%D0%BD%D0%B0%D1%80%D0%BE%D0%B2%D1%81%D0%BA%D0%B0%D1%8F,_%D0%98%D1%80%D0%B8%D0%BD%D0%B0_%D0%92%D0%B8%D1%82%D0%B0%D0%BB%D1%8C%D0%B5%D0%B2%D0%BD%D0%B0" TargetMode="External"/><Relationship Id="rId10" Type="http://schemas.openxmlformats.org/officeDocument/2006/relationships/hyperlink" Target="https://ru.wikipedia.org/wiki/%D0%91%D1%8B%D0%BA%D0%BE%D0%B2,_%D0%A0%D0%BE%D0%BB%D0%B0%D0%BD_%D0%90%D0%BD%D0%B0%D1%82%D0%BE%D0%BB%D1%8C%D0%B5%D0%B2%D0%B8%D1%87" TargetMode="External"/><Relationship Id="rId4" Type="http://schemas.openxmlformats.org/officeDocument/2006/relationships/hyperlink" Target="https://ru.wikipedia.org/wiki/%D0%91%D1%80%D0%BE%D0%B4%D1%81%D0%BA%D0%B0%D1%8F,_%D0%9D%D0%B8%D0%BD%D0%B0_%D0%90%D0%BB%D0%B5%D0%BA%D1%81%D0%B0%D0%BD%D0%B4%D1%80%D0%BE%D0%B2%D0%BD%D0%B0" TargetMode="External"/><Relationship Id="rId9" Type="http://schemas.openxmlformats.org/officeDocument/2006/relationships/hyperlink" Target="https://ru.wikipedia.org/wiki/%D0%A2%D0%B5%D0%B0%D1%82%D1%80_%D1%8E%D0%BD%D0%BE%D0%B3%D0%BE_%D0%B7%D1%80%D0%B8%D1%82%D0%B5%D0%BB%D1%8F" TargetMode="External"/><Relationship Id="rId14" Type="http://schemas.openxmlformats.org/officeDocument/2006/relationships/hyperlink" Target="https://ru.wikipedia.org/wiki/%D0%97%D0%B5%D0%BB%D1%91%D0%BD%D0%B0%D1%8F,_%D0%A0%D0%B8%D0%BD%D0%B0_%D0%92%D0%B0%D1%81%D0%B8%D0%BB%D1%8C%D0%B5%D0%B2%D0%BD%D0%B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r>
              <a:rPr lang="ru-RU" dirty="0" smtClean="0"/>
              <a:t>Приключения </a:t>
            </a:r>
            <a:r>
              <a:rPr lang="ru-RU" dirty="0" smtClean="0"/>
              <a:t>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5391152"/>
            <a:ext cx="6400800" cy="146684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Работа Хакимова </a:t>
            </a:r>
            <a:r>
              <a:rPr lang="ru-RU" sz="2000" dirty="0" err="1" smtClean="0"/>
              <a:t>Арсэна</a:t>
            </a:r>
            <a:endParaRPr lang="ru-RU" sz="2000" dirty="0" smtClean="0"/>
          </a:p>
          <a:p>
            <a:r>
              <a:rPr lang="ru-RU" sz="2000" dirty="0" smtClean="0"/>
              <a:t>МБОУ СОШ №7 г.Туймазы 4в класс</a:t>
            </a:r>
          </a:p>
        </p:txBody>
      </p:sp>
      <p:pic>
        <p:nvPicPr>
          <p:cNvPr id="1026" name="Picture 2" descr="C:\Users\User\Desktop\Приключения_бурати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142984"/>
            <a:ext cx="3459173" cy="4826753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«</a:t>
            </a:r>
            <a:r>
              <a:rPr lang="ru-RU" sz="3400" b="1" dirty="0" smtClean="0"/>
              <a:t>Приключения Буратино</a:t>
            </a:r>
            <a:r>
              <a:rPr lang="ru-RU" sz="3400" dirty="0" smtClean="0"/>
              <a:t>» — советский двухсерийный музыкальный </a:t>
            </a:r>
            <a:r>
              <a:rPr lang="ru-RU" sz="3400" dirty="0" smtClean="0">
                <a:hlinkClick r:id="rId2" tooltip="Телевизионный фильм"/>
              </a:rPr>
              <a:t>телевизионный </a:t>
            </a:r>
            <a:r>
              <a:rPr lang="ru-RU" sz="3400" dirty="0" smtClean="0">
                <a:hlinkClick r:id="rId2" tooltip="Телевизионный фильм"/>
              </a:rPr>
              <a:t>фильм</a:t>
            </a:r>
            <a:r>
              <a:rPr lang="ru-RU" sz="3400" dirty="0" smtClean="0"/>
              <a:t> по мотивам сказки </a:t>
            </a:r>
            <a:r>
              <a:rPr lang="ru-RU" sz="3400" dirty="0" smtClean="0">
                <a:hlinkClick r:id="rId3" tooltip="Толстой, Алексей Николаевич"/>
              </a:rPr>
              <a:t>Алексея Толстого</a:t>
            </a:r>
            <a:r>
              <a:rPr lang="ru-RU" sz="3400" dirty="0" smtClean="0"/>
              <a:t> «</a:t>
            </a:r>
            <a:r>
              <a:rPr lang="ru-RU" sz="3400" dirty="0" smtClean="0">
                <a:hlinkClick r:id="rId4" tooltip="Золотой ключик, или Приключения Буратино"/>
              </a:rPr>
              <a:t>Золотой ключик, или Приключения Буратино</a:t>
            </a:r>
            <a:r>
              <a:rPr lang="ru-RU" sz="3400" dirty="0" smtClean="0"/>
              <a:t>», созданный на киностудии «</a:t>
            </a:r>
            <a:r>
              <a:rPr lang="ru-RU" sz="3400" dirty="0" err="1" smtClean="0">
                <a:hlinkClick r:id="rId5" tooltip="Беларусьфильм"/>
              </a:rPr>
              <a:t>Беларусьфильм</a:t>
            </a:r>
            <a:r>
              <a:rPr lang="ru-RU" sz="3400" dirty="0" smtClean="0"/>
              <a:t>» в 1975 году. Считается </a:t>
            </a:r>
            <a:r>
              <a:rPr lang="ru-RU" sz="3400" dirty="0" smtClean="0">
                <a:hlinkClick r:id="rId6" tooltip="Культовый фильм"/>
              </a:rPr>
              <a:t>культовым</a:t>
            </a:r>
            <a:r>
              <a:rPr lang="ru-RU" sz="3400" dirty="0" smtClean="0"/>
              <a:t>. </a:t>
            </a:r>
            <a:r>
              <a:rPr lang="ru-RU" sz="3400" dirty="0" smtClean="0"/>
              <a:t>Телепремьера состоялась 1-2 января 1976 </a:t>
            </a:r>
            <a:r>
              <a:rPr lang="ru-RU" sz="3400" dirty="0" smtClean="0"/>
              <a:t>года. Актёры: </a:t>
            </a:r>
            <a:r>
              <a:rPr lang="ru-RU" sz="3400" u="sng" dirty="0" smtClean="0">
                <a:hlinkClick r:id="rId7" tooltip="Иосифов, Дмитрий Владимирович"/>
              </a:rPr>
              <a:t> </a:t>
            </a:r>
            <a:r>
              <a:rPr lang="ru-RU" sz="3400" u="sng" dirty="0" smtClean="0">
                <a:hlinkClick r:id="rId7" tooltip="Иосифов, Дмитрий Владимирович"/>
              </a:rPr>
              <a:t>Дмитрий Иосифов</a:t>
            </a:r>
            <a:r>
              <a:rPr lang="ru-RU" sz="3400" dirty="0" smtClean="0"/>
              <a:t> — </a:t>
            </a:r>
            <a:r>
              <a:rPr lang="ru-RU" sz="3400" i="1" dirty="0" smtClean="0">
                <a:hlinkClick r:id="rId8" tooltip="Буратино"/>
              </a:rPr>
              <a:t>Буратино</a:t>
            </a:r>
            <a:r>
              <a:rPr lang="ru-RU" sz="3400" i="1" dirty="0" smtClean="0"/>
              <a:t>, </a:t>
            </a:r>
            <a:r>
              <a:rPr lang="ru-RU" sz="3400" dirty="0" smtClean="0">
                <a:hlinkClick r:id="rId9" tooltip="Проценко, Татьяна Анатольевна"/>
              </a:rPr>
              <a:t>Татьяна </a:t>
            </a:r>
            <a:r>
              <a:rPr lang="ru-RU" sz="3400" dirty="0" smtClean="0">
                <a:hlinkClick r:id="rId9" tooltip="Проценко, Татьяна Анатольевна"/>
              </a:rPr>
              <a:t>Проценко</a:t>
            </a:r>
            <a:r>
              <a:rPr lang="ru-RU" sz="3400" dirty="0" smtClean="0"/>
              <a:t> — </a:t>
            </a:r>
            <a:r>
              <a:rPr lang="ru-RU" sz="3400" i="1" dirty="0" err="1" smtClean="0">
                <a:hlinkClick r:id="rId10" tooltip="Мальвина (персонаж)"/>
              </a:rPr>
              <a:t>Мальвина</a:t>
            </a:r>
            <a:r>
              <a:rPr lang="ru-RU" sz="3400" i="1" dirty="0" smtClean="0"/>
              <a:t>, </a:t>
            </a:r>
            <a:r>
              <a:rPr lang="ru-RU" sz="3400" dirty="0" smtClean="0"/>
              <a:t>Роман </a:t>
            </a:r>
            <a:r>
              <a:rPr lang="ru-RU" sz="3400" dirty="0" err="1" smtClean="0"/>
              <a:t>Столкарц</a:t>
            </a:r>
            <a:r>
              <a:rPr lang="ru-RU" sz="3400" dirty="0" smtClean="0"/>
              <a:t> — </a:t>
            </a:r>
            <a:r>
              <a:rPr lang="ru-RU" sz="3400" i="1" dirty="0" smtClean="0">
                <a:hlinkClick r:id="rId11" tooltip="Пьеро"/>
              </a:rPr>
              <a:t>Пьеро</a:t>
            </a:r>
            <a:r>
              <a:rPr lang="ru-RU" sz="3400" i="1" dirty="0" smtClean="0"/>
              <a:t>, </a:t>
            </a:r>
            <a:r>
              <a:rPr lang="ru-RU" sz="3400" dirty="0" smtClean="0"/>
              <a:t>Томас </a:t>
            </a:r>
            <a:r>
              <a:rPr lang="ru-RU" sz="3400" dirty="0" err="1" smtClean="0"/>
              <a:t>Аугустинас</a:t>
            </a:r>
            <a:r>
              <a:rPr lang="ru-RU" sz="3400" dirty="0" smtClean="0"/>
              <a:t> — </a:t>
            </a:r>
            <a:r>
              <a:rPr lang="ru-RU" sz="3400" i="1" dirty="0" err="1" smtClean="0">
                <a:hlinkClick r:id="rId12" tooltip="Артемон (персонаж)"/>
              </a:rPr>
              <a:t>Артемон</a:t>
            </a:r>
            <a:r>
              <a:rPr lang="ru-RU" sz="3400" i="1" dirty="0" smtClean="0"/>
              <a:t>,  </a:t>
            </a:r>
            <a:r>
              <a:rPr lang="ru-RU" sz="3400" dirty="0" smtClean="0"/>
              <a:t>Григорий </a:t>
            </a:r>
            <a:r>
              <a:rPr lang="ru-RU" sz="3400" dirty="0" err="1" smtClean="0"/>
              <a:t>Светлорусов</a:t>
            </a:r>
            <a:r>
              <a:rPr lang="ru-RU" sz="3400" dirty="0" smtClean="0"/>
              <a:t> — </a:t>
            </a:r>
            <a:r>
              <a:rPr lang="ru-RU" sz="3400" i="1" dirty="0" smtClean="0">
                <a:hlinkClick r:id="rId13" tooltip="Арлекин"/>
              </a:rPr>
              <a:t>Арлекин</a:t>
            </a:r>
            <a:r>
              <a:rPr lang="ru-RU" sz="3400" i="1" dirty="0" smtClean="0"/>
              <a:t>, </a:t>
            </a:r>
            <a:r>
              <a:rPr lang="ru-RU" sz="3400" dirty="0" smtClean="0">
                <a:hlinkClick r:id="rId14" tooltip="Гринько, Николай Григорьевич"/>
              </a:rPr>
              <a:t>Николай </a:t>
            </a:r>
            <a:r>
              <a:rPr lang="ru-RU" sz="3400" dirty="0" err="1" smtClean="0">
                <a:hlinkClick r:id="rId14" tooltip="Гринько, Николай Григорьевич"/>
              </a:rPr>
              <a:t>Гринько</a:t>
            </a:r>
            <a:r>
              <a:rPr lang="ru-RU" sz="3400" dirty="0" smtClean="0"/>
              <a:t> — </a:t>
            </a:r>
            <a:r>
              <a:rPr lang="ru-RU" sz="3400" i="1" dirty="0" smtClean="0">
                <a:hlinkClick r:id="rId15" tooltip="Папа Карло"/>
              </a:rPr>
              <a:t>папа </a:t>
            </a:r>
            <a:r>
              <a:rPr lang="ru-RU" sz="3400" i="1" dirty="0" smtClean="0">
                <a:hlinkClick r:id="rId15" tooltip="Папа Карло"/>
              </a:rPr>
              <a:t>Карло</a:t>
            </a:r>
            <a:r>
              <a:rPr lang="ru-RU" sz="3400" i="1" dirty="0" smtClean="0"/>
              <a:t> ,</a:t>
            </a:r>
            <a:r>
              <a:rPr lang="ru-RU" sz="3400" dirty="0" smtClean="0">
                <a:hlinkClick r:id="rId16" tooltip="Катин-Ярцев, Юрий Васильевич"/>
              </a:rPr>
              <a:t>Юрий </a:t>
            </a:r>
            <a:r>
              <a:rPr lang="ru-RU" sz="3400" dirty="0" smtClean="0">
                <a:hlinkClick r:id="rId16" tooltip="Катин-Ярцев, Юрий Васильевич"/>
              </a:rPr>
              <a:t>Катин-Ярцев</a:t>
            </a:r>
            <a:r>
              <a:rPr lang="ru-RU" sz="3400" dirty="0" smtClean="0"/>
              <a:t> — </a:t>
            </a:r>
            <a:r>
              <a:rPr lang="ru-RU" sz="3400" i="1" dirty="0" err="1" smtClean="0"/>
              <a:t>Джузеппе,</a:t>
            </a:r>
            <a:r>
              <a:rPr lang="ru-RU" sz="3400" dirty="0" err="1" smtClean="0">
                <a:hlinkClick r:id="rId17" tooltip="Зелёная, Рина"/>
              </a:rPr>
              <a:t>Рина</a:t>
            </a:r>
            <a:r>
              <a:rPr lang="ru-RU" sz="3400" dirty="0" smtClean="0">
                <a:hlinkClick r:id="rId17" tooltip="Зелёная, Рина"/>
              </a:rPr>
              <a:t> </a:t>
            </a:r>
            <a:r>
              <a:rPr lang="ru-RU" sz="3400" dirty="0" smtClean="0">
                <a:hlinkClick r:id="rId17" tooltip="Зелёная, Рина"/>
              </a:rPr>
              <a:t>Зелёная</a:t>
            </a:r>
            <a:r>
              <a:rPr lang="ru-RU" sz="3400" dirty="0" smtClean="0"/>
              <a:t> — </a:t>
            </a:r>
            <a:r>
              <a:rPr lang="ru-RU" sz="3400" i="1" dirty="0" smtClean="0"/>
              <a:t>черепаха </a:t>
            </a:r>
            <a:r>
              <a:rPr lang="ru-RU" sz="3400" i="1" dirty="0" err="1" smtClean="0"/>
              <a:t>Тортила</a:t>
            </a:r>
            <a:r>
              <a:rPr lang="ru-RU" sz="3400" i="1" dirty="0" smtClean="0"/>
              <a:t>, </a:t>
            </a:r>
            <a:r>
              <a:rPr lang="ru-RU" sz="3400" dirty="0" smtClean="0">
                <a:hlinkClick r:id="rId18" tooltip="Этуш, Владимир Абрамович"/>
              </a:rPr>
              <a:t>Владимир </a:t>
            </a:r>
            <a:r>
              <a:rPr lang="ru-RU" sz="3400" dirty="0" err="1" smtClean="0">
                <a:hlinkClick r:id="rId18" tooltip="Этуш, Владимир Абрамович"/>
              </a:rPr>
              <a:t>Этуш</a:t>
            </a:r>
            <a:r>
              <a:rPr lang="ru-RU" sz="3400" dirty="0" smtClean="0"/>
              <a:t> — </a:t>
            </a:r>
            <a:r>
              <a:rPr lang="ru-RU" sz="3400" i="1" dirty="0" err="1" smtClean="0">
                <a:hlinkClick r:id="rId19" tooltip="Карабас-Барабас"/>
              </a:rPr>
              <a:t>Карабас-Барабас</a:t>
            </a:r>
            <a:r>
              <a:rPr lang="ru-RU" sz="3400" i="1" dirty="0" smtClean="0"/>
              <a:t> ,</a:t>
            </a:r>
            <a:r>
              <a:rPr lang="ru-RU" sz="3400" dirty="0" smtClean="0">
                <a:hlinkClick r:id="rId20" tooltip="Быков, Ролан Антонович"/>
              </a:rPr>
              <a:t>Ролан </a:t>
            </a:r>
            <a:r>
              <a:rPr lang="ru-RU" sz="3400" dirty="0" smtClean="0">
                <a:hlinkClick r:id="rId20" tooltip="Быков, Ролан Антонович"/>
              </a:rPr>
              <a:t>Быков</a:t>
            </a:r>
            <a:r>
              <a:rPr lang="ru-RU" sz="3400" dirty="0" smtClean="0"/>
              <a:t> — </a:t>
            </a:r>
            <a:r>
              <a:rPr lang="ru-RU" sz="3400" i="1" dirty="0" smtClean="0">
                <a:hlinkClick r:id="rId21" tooltip="Кот Базилио"/>
              </a:rPr>
              <a:t>кот </a:t>
            </a:r>
            <a:r>
              <a:rPr lang="ru-RU" sz="3400" i="1" dirty="0" err="1" smtClean="0">
                <a:hlinkClick r:id="rId21" tooltip="Кот Базилио"/>
              </a:rPr>
              <a:t>Базилио</a:t>
            </a:r>
            <a:r>
              <a:rPr lang="ru-RU" sz="3400" i="1" dirty="0" smtClean="0"/>
              <a:t> ,</a:t>
            </a:r>
            <a:r>
              <a:rPr lang="ru-RU" sz="3400" dirty="0" smtClean="0">
                <a:hlinkClick r:id="rId22" tooltip="Санаева, Елена Всеволодовна"/>
              </a:rPr>
              <a:t>Елена </a:t>
            </a:r>
            <a:r>
              <a:rPr lang="ru-RU" sz="3400" dirty="0" err="1" smtClean="0">
                <a:hlinkClick r:id="rId22" tooltip="Санаева, Елена Всеволодовна"/>
              </a:rPr>
              <a:t>Санаева</a:t>
            </a:r>
            <a:r>
              <a:rPr lang="ru-RU" sz="3400" dirty="0" smtClean="0"/>
              <a:t> — </a:t>
            </a:r>
            <a:r>
              <a:rPr lang="ru-RU" sz="3400" i="1" dirty="0" smtClean="0">
                <a:hlinkClick r:id="rId23" tooltip="Лиса Алиса"/>
              </a:rPr>
              <a:t>лиса </a:t>
            </a:r>
            <a:r>
              <a:rPr lang="ru-RU" sz="3400" i="1" dirty="0" smtClean="0">
                <a:hlinkClick r:id="rId23" tooltip="Лиса Алиса"/>
              </a:rPr>
              <a:t>Алиса</a:t>
            </a:r>
            <a:r>
              <a:rPr lang="ru-RU" sz="3400" i="1" dirty="0" smtClean="0"/>
              <a:t>, </a:t>
            </a:r>
            <a:r>
              <a:rPr lang="ru-RU" sz="3400" dirty="0" smtClean="0">
                <a:hlinkClick r:id="rId24" tooltip="Басов, Владимир Павлович"/>
              </a:rPr>
              <a:t>Владимир </a:t>
            </a:r>
            <a:r>
              <a:rPr lang="ru-RU" sz="3400" dirty="0" smtClean="0">
                <a:hlinkClick r:id="rId24" tooltip="Басов, Владимир Павлович"/>
              </a:rPr>
              <a:t>Басов</a:t>
            </a:r>
            <a:r>
              <a:rPr lang="ru-RU" sz="3400" dirty="0" smtClean="0"/>
              <a:t> — </a:t>
            </a:r>
            <a:r>
              <a:rPr lang="ru-RU" sz="3400" i="1" dirty="0" err="1" smtClean="0"/>
              <a:t>Дуремар</a:t>
            </a:r>
            <a:r>
              <a:rPr lang="ru-RU" sz="3400" i="1" dirty="0" smtClean="0"/>
              <a:t> , </a:t>
            </a:r>
            <a:r>
              <a:rPr lang="ru-RU" sz="3400" dirty="0" err="1" smtClean="0">
                <a:hlinkClick r:id="rId25" tooltip="Цуладзе, Баадур Сократович"/>
              </a:rPr>
              <a:t>Баадур</a:t>
            </a:r>
            <a:r>
              <a:rPr lang="ru-RU" sz="3400" dirty="0" smtClean="0">
                <a:hlinkClick r:id="rId25" tooltip="Цуладзе, Баадур Сократович"/>
              </a:rPr>
              <a:t> </a:t>
            </a:r>
            <a:r>
              <a:rPr lang="ru-RU" sz="3400" dirty="0" err="1" smtClean="0">
                <a:hlinkClick r:id="rId25" tooltip="Цуладзе, Баадур Сократович"/>
              </a:rPr>
              <a:t>Цуладзе</a:t>
            </a:r>
            <a:r>
              <a:rPr lang="ru-RU" sz="3400" dirty="0" smtClean="0"/>
              <a:t> — </a:t>
            </a:r>
            <a:r>
              <a:rPr lang="ru-RU" sz="3400" i="1" dirty="0" smtClean="0"/>
              <a:t>хозяин харчевни трёх </a:t>
            </a:r>
            <a:r>
              <a:rPr lang="ru-RU" sz="3400" i="1" dirty="0" smtClean="0"/>
              <a:t>пескарей.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357298"/>
            <a:ext cx="7772400" cy="5500702"/>
          </a:xfrm>
        </p:spPr>
        <p:txBody>
          <a:bodyPr>
            <a:noAutofit/>
          </a:bodyPr>
          <a:lstStyle/>
          <a:p>
            <a:r>
              <a:rPr lang="ru-RU" sz="1600" dirty="0" smtClean="0"/>
              <a:t>Музыка написана </a:t>
            </a:r>
            <a:r>
              <a:rPr lang="ru-RU" sz="1600" dirty="0" smtClean="0">
                <a:hlinkClick r:id="rId2" tooltip="Рыбников, Алексей Львович"/>
              </a:rPr>
              <a:t>Алексеем Рыбниковым</a:t>
            </a:r>
            <a:r>
              <a:rPr lang="ru-RU" sz="1600" dirty="0" smtClean="0"/>
              <a:t>. </a:t>
            </a:r>
            <a:r>
              <a:rPr lang="ru-RU" sz="1600" b="1" dirty="0" err="1" smtClean="0"/>
              <a:t>Бу-ра-ти-но</a:t>
            </a:r>
            <a:r>
              <a:rPr lang="ru-RU" sz="1600" b="1" dirty="0" smtClean="0"/>
              <a:t>! (Вступительная</a:t>
            </a:r>
            <a:r>
              <a:rPr lang="ru-RU" sz="1600" b="1" dirty="0" smtClean="0"/>
              <a:t>) </a:t>
            </a:r>
            <a:r>
              <a:rPr lang="ru-RU" sz="1600" i="1" dirty="0" smtClean="0"/>
              <a:t>Кто </a:t>
            </a:r>
            <a:r>
              <a:rPr lang="ru-RU" sz="1600" i="1" dirty="0" smtClean="0"/>
              <a:t>доброй сказкой входит в дом</a:t>
            </a:r>
            <a:r>
              <a:rPr lang="ru-RU" sz="1600" i="1" dirty="0" smtClean="0"/>
              <a:t>? </a:t>
            </a:r>
            <a:r>
              <a:rPr lang="ru-RU" sz="1600" dirty="0" smtClean="0">
                <a:hlinkClick r:id="rId3" tooltip="Энтин, Юрий Сергеевич"/>
              </a:rPr>
              <a:t>Юрий </a:t>
            </a:r>
            <a:r>
              <a:rPr lang="ru-RU" sz="1600" dirty="0" err="1" smtClean="0">
                <a:hlinkClick r:id="rId3" tooltip="Энтин, Юрий Сергеевич"/>
              </a:rPr>
              <a:t>Энтин</a:t>
            </a:r>
            <a:r>
              <a:rPr lang="ru-RU" sz="1600" dirty="0" err="1" smtClean="0">
                <a:hlinkClick r:id="rId4" tooltip="Бродская, Нина Александровна"/>
              </a:rPr>
              <a:t>Нина</a:t>
            </a:r>
            <a:r>
              <a:rPr lang="ru-RU" sz="1600" dirty="0" smtClean="0">
                <a:hlinkClick r:id="rId4" tooltip="Бродская, Нина Александровна"/>
              </a:rPr>
              <a:t> </a:t>
            </a:r>
            <a:r>
              <a:rPr lang="ru-RU" sz="1600" dirty="0" smtClean="0">
                <a:hlinkClick r:id="rId4" tooltip="Бродская, Нина Александровна"/>
              </a:rPr>
              <a:t>Бродская</a:t>
            </a:r>
            <a:r>
              <a:rPr lang="ru-RU" sz="1600" dirty="0" smtClean="0"/>
              <a:t> </a:t>
            </a:r>
            <a:r>
              <a:rPr lang="ru-RU" sz="1600" b="1" dirty="0" smtClean="0"/>
              <a:t>Песня фонарщиков </a:t>
            </a:r>
            <a:r>
              <a:rPr lang="ru-RU" sz="1600" i="1" dirty="0" smtClean="0"/>
              <a:t>Мы </a:t>
            </a:r>
            <a:r>
              <a:rPr lang="ru-RU" sz="1600" i="1" dirty="0" smtClean="0"/>
              <a:t>люди неплохие: как вечер — мы в </a:t>
            </a:r>
            <a:r>
              <a:rPr lang="ru-RU" sz="1600" i="1" dirty="0" smtClean="0"/>
              <a:t>пути. </a:t>
            </a:r>
            <a:r>
              <a:rPr lang="ru-RU" sz="1600" dirty="0" smtClean="0">
                <a:hlinkClick r:id="rId5" tooltip="Окуджава, Булат Шалвович"/>
              </a:rPr>
              <a:t>Булат Окуджава</a:t>
            </a:r>
            <a:r>
              <a:rPr lang="ru-RU" sz="1600" dirty="0" smtClean="0"/>
              <a:t> Вокально-инструментальный </a:t>
            </a:r>
            <a:r>
              <a:rPr lang="ru-RU" sz="1600" dirty="0" smtClean="0"/>
              <a:t>ансамбль «Верные друзья</a:t>
            </a:r>
            <a:r>
              <a:rPr lang="ru-RU" sz="1600" dirty="0" smtClean="0"/>
              <a:t>» </a:t>
            </a:r>
            <a:r>
              <a:rPr lang="ru-RU" sz="1600" b="1" dirty="0" smtClean="0"/>
              <a:t>Песня </a:t>
            </a:r>
            <a:r>
              <a:rPr lang="ru-RU" sz="1600" b="1" dirty="0" smtClean="0"/>
              <a:t>папы </a:t>
            </a:r>
            <a:r>
              <a:rPr lang="ru-RU" sz="1600" b="1" dirty="0" smtClean="0"/>
              <a:t>Карло </a:t>
            </a:r>
            <a:r>
              <a:rPr lang="ru-RU" sz="1600" i="1" dirty="0" smtClean="0"/>
              <a:t>Из </a:t>
            </a:r>
            <a:r>
              <a:rPr lang="ru-RU" sz="1600" i="1" dirty="0" smtClean="0"/>
              <a:t>пахучих завитушек, стружек и колечек…</a:t>
            </a:r>
            <a:r>
              <a:rPr lang="ru-RU" sz="1600" dirty="0" smtClean="0">
                <a:hlinkClick r:id="rId6" tooltip="Гринько, Николай Григорьевич"/>
              </a:rPr>
              <a:t>Николай </a:t>
            </a:r>
            <a:r>
              <a:rPr lang="ru-RU" sz="1600" dirty="0" err="1" smtClean="0">
                <a:hlinkClick r:id="rId6" tooltip="Гринько, Николай Григорьевич"/>
              </a:rPr>
              <a:t>Гринько</a:t>
            </a:r>
            <a:r>
              <a:rPr lang="ru-RU" sz="1600" b="1" dirty="0" err="1" smtClean="0"/>
              <a:t>П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ервая</a:t>
            </a:r>
            <a:r>
              <a:rPr lang="ru-RU" sz="1600" b="1" dirty="0" smtClean="0"/>
              <a:t> </a:t>
            </a:r>
            <a:r>
              <a:rPr lang="ru-RU" sz="1600" b="1" dirty="0" smtClean="0"/>
              <a:t>песня </a:t>
            </a:r>
            <a:r>
              <a:rPr lang="ru-RU" sz="1600" b="1" dirty="0" smtClean="0"/>
              <a:t>Карабаса </a:t>
            </a:r>
            <a:r>
              <a:rPr lang="ru-RU" sz="1600" i="1" dirty="0" smtClean="0"/>
              <a:t>Я  </a:t>
            </a:r>
            <a:r>
              <a:rPr lang="ru-RU" sz="1600" i="1" dirty="0" smtClean="0"/>
              <a:t>на спектакль приглашаю: там будет множество затей</a:t>
            </a:r>
            <a:r>
              <a:rPr lang="ru-RU" sz="1600" i="1" dirty="0" smtClean="0"/>
              <a:t>. </a:t>
            </a:r>
            <a:r>
              <a:rPr lang="ru-RU" sz="1600" dirty="0" smtClean="0">
                <a:hlinkClick r:id="rId7" tooltip="Этуш, Владимир Абрамович"/>
              </a:rPr>
              <a:t>Владимир </a:t>
            </a:r>
            <a:r>
              <a:rPr lang="ru-RU" sz="1600" dirty="0" err="1" smtClean="0">
                <a:hlinkClick r:id="rId7" tooltip="Этуш, Владимир Абрамович"/>
              </a:rPr>
              <a:t>Этуш</a:t>
            </a:r>
            <a:r>
              <a:rPr lang="ru-RU" sz="1600" dirty="0" smtClean="0"/>
              <a:t> </a:t>
            </a:r>
            <a:r>
              <a:rPr lang="ru-RU" sz="1600" dirty="0" smtClean="0"/>
              <a:t> (куплеты) и детский ансамбль (припев)</a:t>
            </a:r>
            <a:r>
              <a:rPr lang="ru-RU" sz="1600" b="1" dirty="0" smtClean="0"/>
              <a:t>Песня </a:t>
            </a:r>
            <a:r>
              <a:rPr lang="ru-RU" sz="1600" b="1" dirty="0" err="1" smtClean="0"/>
              <a:t>Дуремара</a:t>
            </a:r>
            <a:r>
              <a:rPr lang="ru-RU" sz="1600" b="1" dirty="0" smtClean="0"/>
              <a:t> </a:t>
            </a:r>
            <a:r>
              <a:rPr lang="ru-RU" sz="1600" i="1" dirty="0" smtClean="0"/>
              <a:t>О </a:t>
            </a:r>
            <a:r>
              <a:rPr lang="ru-RU" sz="1600" i="1" dirty="0" smtClean="0"/>
              <a:t>птичках поёт птицелов</a:t>
            </a:r>
            <a:r>
              <a:rPr lang="ru-RU" sz="1600" i="1" dirty="0" smtClean="0"/>
              <a:t>. </a:t>
            </a:r>
            <a:r>
              <a:rPr lang="ru-RU" sz="1600" dirty="0" smtClean="0"/>
              <a:t>Юрий </a:t>
            </a:r>
            <a:r>
              <a:rPr lang="ru-RU" sz="1600" dirty="0" err="1" smtClean="0"/>
              <a:t>Энтин</a:t>
            </a:r>
            <a:r>
              <a:rPr lang="ru-RU" sz="1600" dirty="0" smtClean="0"/>
              <a:t> </a:t>
            </a:r>
            <a:r>
              <a:rPr lang="ru-RU" sz="1600" dirty="0" smtClean="0">
                <a:hlinkClick r:id="rId8" tooltip="Басов, Владимир Павлович"/>
              </a:rPr>
              <a:t>Владимир </a:t>
            </a:r>
            <a:r>
              <a:rPr lang="ru-RU" sz="1600" dirty="0" smtClean="0">
                <a:hlinkClick r:id="rId8" tooltip="Басов, Владимир Павлович"/>
              </a:rPr>
              <a:t>Басов</a:t>
            </a:r>
            <a:r>
              <a:rPr lang="ru-RU" sz="1600" dirty="0" smtClean="0"/>
              <a:t> (куплеты) и вокальный ансамбль </a:t>
            </a:r>
            <a:r>
              <a:rPr lang="ru-RU" sz="1600" dirty="0" err="1" smtClean="0">
                <a:hlinkClick r:id="rId9" tooltip="Театр юного зрителя"/>
              </a:rPr>
              <a:t>ТЮЗа</a:t>
            </a:r>
            <a:r>
              <a:rPr lang="ru-RU" sz="1600" dirty="0" smtClean="0"/>
              <a:t> (припев)</a:t>
            </a:r>
            <a:r>
              <a:rPr lang="ru-RU" sz="1600" b="1" dirty="0" smtClean="0"/>
              <a:t>Песня </a:t>
            </a:r>
            <a:r>
              <a:rPr lang="ru-RU" sz="1600" b="1" dirty="0" smtClean="0"/>
              <a:t>кукол </a:t>
            </a:r>
            <a:r>
              <a:rPr lang="ru-RU" sz="1600" i="1" dirty="0" smtClean="0"/>
              <a:t>У Карабаса </a:t>
            </a:r>
            <a:r>
              <a:rPr lang="ru-RU" sz="1600" i="1" dirty="0" smtClean="0"/>
              <a:t>страшный бас и страшная гримаса</a:t>
            </a:r>
            <a:r>
              <a:rPr lang="ru-RU" sz="1600" i="1" dirty="0" smtClean="0"/>
              <a:t>. </a:t>
            </a:r>
            <a:r>
              <a:rPr lang="ru-RU" sz="1600" dirty="0" smtClean="0"/>
              <a:t>Детский ансамбль </a:t>
            </a:r>
            <a:r>
              <a:rPr lang="ru-RU" sz="1600" b="1" dirty="0" smtClean="0"/>
              <a:t>О </a:t>
            </a:r>
            <a:r>
              <a:rPr lang="ru-RU" sz="1600" b="1" dirty="0" smtClean="0"/>
              <a:t>жадинах, хвастунах и </a:t>
            </a:r>
            <a:r>
              <a:rPr lang="ru-RU" sz="1600" b="1" dirty="0" err="1" smtClean="0"/>
              <a:t>дураках</a:t>
            </a:r>
            <a:r>
              <a:rPr lang="ru-RU" sz="1600" b="1" dirty="0" smtClean="0"/>
              <a:t> </a:t>
            </a:r>
            <a:r>
              <a:rPr lang="ru-RU" sz="1600" i="1" dirty="0" smtClean="0"/>
              <a:t>Пока </a:t>
            </a:r>
            <a:r>
              <a:rPr lang="ru-RU" sz="1600" i="1" dirty="0" smtClean="0"/>
              <a:t>живут на свете хвастуны, мы прославлять судьбу свою должны</a:t>
            </a:r>
            <a:r>
              <a:rPr lang="ru-RU" sz="1600" i="1" dirty="0" smtClean="0"/>
              <a:t>. </a:t>
            </a:r>
            <a:r>
              <a:rPr lang="ru-RU" sz="1600" dirty="0" smtClean="0"/>
              <a:t>Булат Окуджава </a:t>
            </a:r>
            <a:r>
              <a:rPr lang="ru-RU" sz="1600" dirty="0" smtClean="0">
                <a:hlinkClick r:id="rId10" tooltip="Быков, Ролан Анатольевич"/>
              </a:rPr>
              <a:t>Ролан </a:t>
            </a:r>
            <a:r>
              <a:rPr lang="ru-RU" sz="1600" dirty="0" smtClean="0">
                <a:hlinkClick r:id="rId10" tooltip="Быков, Ролан Анатольевич"/>
              </a:rPr>
              <a:t>Быков</a:t>
            </a:r>
            <a:r>
              <a:rPr lang="ru-RU" sz="1600" dirty="0" smtClean="0"/>
              <a:t> и </a:t>
            </a:r>
            <a:r>
              <a:rPr lang="ru-RU" sz="1600" dirty="0" smtClean="0">
                <a:hlinkClick r:id="rId11" tooltip="Санаева, Елена Всеволодовна"/>
              </a:rPr>
              <a:t>Елена </a:t>
            </a:r>
            <a:r>
              <a:rPr lang="ru-RU" sz="1600" dirty="0" err="1" smtClean="0">
                <a:hlinkClick r:id="rId11" tooltip="Санаева, Елена Всеволодовна"/>
              </a:rPr>
              <a:t>Санаева</a:t>
            </a:r>
            <a:r>
              <a:rPr lang="ru-RU" sz="1600" dirty="0" smtClean="0"/>
              <a:t> </a:t>
            </a:r>
            <a:r>
              <a:rPr lang="ru-RU" sz="1600" b="1" dirty="0" smtClean="0"/>
              <a:t>Песня Карабаса </a:t>
            </a:r>
            <a:r>
              <a:rPr lang="ru-RU" sz="1600" i="1" dirty="0" smtClean="0"/>
              <a:t>Считайте </a:t>
            </a:r>
            <a:r>
              <a:rPr lang="ru-RU" sz="1600" i="1" dirty="0" smtClean="0"/>
              <a:t>меня подлым</a:t>
            </a:r>
            <a:r>
              <a:rPr lang="ru-RU" sz="1600" i="1" dirty="0" smtClean="0"/>
              <a:t>. </a:t>
            </a:r>
            <a:r>
              <a:rPr lang="ru-RU" sz="1600" dirty="0" smtClean="0"/>
              <a:t>Владимир </a:t>
            </a:r>
            <a:r>
              <a:rPr lang="ru-RU" sz="1600" dirty="0" err="1" smtClean="0"/>
              <a:t>Этуш</a:t>
            </a:r>
            <a:r>
              <a:rPr lang="ru-RU" sz="1600" dirty="0" smtClean="0"/>
              <a:t> </a:t>
            </a:r>
            <a:r>
              <a:rPr lang="ru-RU" sz="1600" b="1" dirty="0" smtClean="0"/>
              <a:t>Песня </a:t>
            </a:r>
            <a:r>
              <a:rPr lang="ru-RU" sz="1600" b="1" dirty="0" smtClean="0"/>
              <a:t>пауков и </a:t>
            </a:r>
            <a:r>
              <a:rPr lang="ru-RU" sz="1600" b="1" dirty="0" smtClean="0"/>
              <a:t>Буратино </a:t>
            </a:r>
            <a:r>
              <a:rPr lang="ru-RU" sz="1600" i="1" dirty="0" smtClean="0"/>
              <a:t>Детям </a:t>
            </a:r>
            <a:r>
              <a:rPr lang="ru-RU" sz="1600" i="1" dirty="0" smtClean="0"/>
              <a:t>грубым, непослушным, место лишь в чулане душном</a:t>
            </a:r>
            <a:r>
              <a:rPr lang="ru-RU" sz="1600" i="1" dirty="0" smtClean="0"/>
              <a:t>. </a:t>
            </a:r>
            <a:r>
              <a:rPr lang="ru-RU" sz="1600" dirty="0" smtClean="0"/>
              <a:t>Юрий </a:t>
            </a:r>
            <a:r>
              <a:rPr lang="ru-RU" sz="1600" dirty="0" err="1" smtClean="0"/>
              <a:t>Энтин</a:t>
            </a:r>
            <a:r>
              <a:rPr lang="ru-RU" sz="1600" dirty="0" smtClean="0"/>
              <a:t> </a:t>
            </a:r>
            <a:r>
              <a:rPr lang="ru-RU" sz="1600" dirty="0" smtClean="0">
                <a:hlinkClick r:id="rId12" tooltip="Бардин, Гарри Яковлевич"/>
              </a:rPr>
              <a:t>Гарри </a:t>
            </a:r>
            <a:r>
              <a:rPr lang="ru-RU" sz="1600" dirty="0" smtClean="0">
                <a:hlinkClick r:id="rId12" tooltip="Бардин, Гарри Яковлевич"/>
              </a:rPr>
              <a:t>Бардин</a:t>
            </a:r>
            <a:r>
              <a:rPr lang="ru-RU" sz="1600" dirty="0" smtClean="0"/>
              <a:t> (куплеты) и </a:t>
            </a:r>
            <a:r>
              <a:rPr lang="ru-RU" sz="1600" dirty="0" smtClean="0">
                <a:hlinkClick r:id="rId13" tooltip="Канаева, Татьяна Александровна (страница отсутствует)"/>
              </a:rPr>
              <a:t>Татьяна </a:t>
            </a:r>
            <a:r>
              <a:rPr lang="ru-RU" sz="1600" dirty="0" err="1" smtClean="0">
                <a:hlinkClick r:id="rId13" tooltip="Канаева, Татьяна Александровна (страница отсутствует)"/>
              </a:rPr>
              <a:t>Канаева</a:t>
            </a:r>
            <a:r>
              <a:rPr lang="ru-RU" sz="1600" dirty="0" smtClean="0"/>
              <a:t> (припев)</a:t>
            </a:r>
            <a:r>
              <a:rPr lang="ru-RU" sz="1600" b="1" dirty="0" smtClean="0"/>
              <a:t>Песня о Поле </a:t>
            </a:r>
            <a:r>
              <a:rPr lang="ru-RU" sz="1600" b="1" dirty="0" smtClean="0"/>
              <a:t>Чудес  </a:t>
            </a:r>
            <a:r>
              <a:rPr lang="ru-RU" sz="1600" i="1" dirty="0" smtClean="0"/>
              <a:t>Не </a:t>
            </a:r>
            <a:r>
              <a:rPr lang="ru-RU" sz="1600" i="1" dirty="0" smtClean="0"/>
              <a:t>прячьте ваши денежки по банкам и углам</a:t>
            </a:r>
            <a:r>
              <a:rPr lang="ru-RU" sz="1600" i="1" dirty="0" smtClean="0"/>
              <a:t>. </a:t>
            </a:r>
            <a:r>
              <a:rPr lang="ru-RU" sz="1600" dirty="0" smtClean="0"/>
              <a:t>Булат Окуджава Елена </a:t>
            </a:r>
            <a:r>
              <a:rPr lang="ru-RU" sz="1600" dirty="0" err="1" smtClean="0"/>
              <a:t>Санаева</a:t>
            </a:r>
            <a:r>
              <a:rPr lang="ru-RU" sz="1600" dirty="0" smtClean="0"/>
              <a:t> </a:t>
            </a:r>
            <a:r>
              <a:rPr lang="ru-RU" sz="1600" dirty="0" smtClean="0"/>
              <a:t> и </a:t>
            </a:r>
            <a:r>
              <a:rPr lang="ru-RU" sz="1600" dirty="0" smtClean="0"/>
              <a:t>Ролан </a:t>
            </a:r>
            <a:r>
              <a:rPr lang="ru-RU" sz="1600" dirty="0" smtClean="0"/>
              <a:t>Быков </a:t>
            </a:r>
            <a:r>
              <a:rPr lang="ru-RU" sz="1600" b="1" dirty="0" smtClean="0"/>
              <a:t>Романс </a:t>
            </a:r>
            <a:r>
              <a:rPr lang="ru-RU" sz="1600" b="1" dirty="0" err="1" smtClean="0"/>
              <a:t>Тортилы</a:t>
            </a:r>
            <a:r>
              <a:rPr lang="ru-RU" sz="1600" b="1" dirty="0" smtClean="0"/>
              <a:t>  </a:t>
            </a:r>
            <a:r>
              <a:rPr lang="ru-RU" sz="1600" i="1" dirty="0" smtClean="0"/>
              <a:t>Затянулась </a:t>
            </a:r>
            <a:r>
              <a:rPr lang="ru-RU" sz="1600" i="1" dirty="0" smtClean="0"/>
              <a:t>бурой тиной гладь старинного пруда…</a:t>
            </a:r>
            <a:r>
              <a:rPr lang="ru-RU" sz="1600" dirty="0" smtClean="0"/>
              <a:t>Юрий </a:t>
            </a:r>
            <a:r>
              <a:rPr lang="ru-RU" sz="1600" dirty="0" err="1" smtClean="0"/>
              <a:t>Энтин</a:t>
            </a:r>
            <a:r>
              <a:rPr lang="ru-RU" sz="1600" dirty="0" smtClean="0"/>
              <a:t>  </a:t>
            </a:r>
            <a:r>
              <a:rPr lang="ru-RU" sz="1600" dirty="0" err="1" smtClean="0">
                <a:hlinkClick r:id="rId14" tooltip="Зелёная, Рина Васильевна"/>
              </a:rPr>
              <a:t>Рина</a:t>
            </a:r>
            <a:r>
              <a:rPr lang="ru-RU" sz="1600" dirty="0" smtClean="0">
                <a:hlinkClick r:id="rId14" tooltip="Зелёная, Рина Васильевна"/>
              </a:rPr>
              <a:t> </a:t>
            </a:r>
            <a:r>
              <a:rPr lang="ru-RU" sz="1600" dirty="0" err="1" smtClean="0">
                <a:hlinkClick r:id="rId14" tooltip="Зелёная, Рина Васильевна"/>
              </a:rPr>
              <a:t>Зелёная</a:t>
            </a:r>
            <a:r>
              <a:rPr lang="ru-RU" sz="1600" b="1" dirty="0" err="1" smtClean="0"/>
              <a:t>Серенада</a:t>
            </a:r>
            <a:r>
              <a:rPr lang="ru-RU" sz="1600" b="1" dirty="0" smtClean="0"/>
              <a:t> </a:t>
            </a:r>
            <a:r>
              <a:rPr lang="ru-RU" sz="1600" b="1" dirty="0" smtClean="0"/>
              <a:t> Пьеро </a:t>
            </a:r>
            <a:r>
              <a:rPr lang="ru-RU" sz="1600" i="1" dirty="0" smtClean="0"/>
              <a:t>Позднею </a:t>
            </a:r>
            <a:r>
              <a:rPr lang="ru-RU" sz="1600" i="1" dirty="0" smtClean="0"/>
              <a:t>ночью в небе одна так соблазнительно </a:t>
            </a:r>
            <a:r>
              <a:rPr lang="ru-RU" sz="1600" i="1" dirty="0" smtClean="0"/>
              <a:t>светит   луна…</a:t>
            </a:r>
            <a:r>
              <a:rPr lang="ru-RU" sz="1600" dirty="0" smtClean="0"/>
              <a:t>Булат Окуджава </a:t>
            </a:r>
            <a:r>
              <a:rPr lang="ru-RU" sz="1600" dirty="0" smtClean="0">
                <a:hlinkClick r:id="rId15" tooltip="Понаровская, Ирина Витальевна"/>
              </a:rPr>
              <a:t>Ирина </a:t>
            </a:r>
            <a:r>
              <a:rPr lang="ru-RU" sz="1600" dirty="0" err="1" smtClean="0">
                <a:hlinkClick r:id="rId15" tooltip="Понаровская, Ирина Витальевна"/>
              </a:rPr>
              <a:t>Понаровская</a:t>
            </a:r>
            <a:r>
              <a:rPr lang="ru-RU" sz="1600" dirty="0" smtClean="0"/>
              <a:t> </a:t>
            </a:r>
            <a:r>
              <a:rPr lang="ru-RU" sz="1600" b="1" dirty="0" err="1" smtClean="0"/>
              <a:t>Бу-ра-ти-но</a:t>
            </a:r>
            <a:r>
              <a:rPr lang="ru-RU" sz="1600" b="1" dirty="0" smtClean="0"/>
              <a:t>! (Заключительная)</a:t>
            </a:r>
            <a:r>
              <a:rPr lang="ru-RU" sz="1600" i="1" dirty="0" smtClean="0"/>
              <a:t>Я убедился нынче сам, что надо верить чудесам</a:t>
            </a:r>
            <a:r>
              <a:rPr lang="ru-RU" sz="1600" i="1" dirty="0" smtClean="0"/>
              <a:t>.  </a:t>
            </a:r>
            <a:r>
              <a:rPr lang="ru-RU" sz="1600" dirty="0" smtClean="0"/>
              <a:t>Юрий </a:t>
            </a:r>
            <a:r>
              <a:rPr lang="ru-RU" sz="1600" dirty="0" err="1" smtClean="0"/>
              <a:t>Энтин</a:t>
            </a:r>
            <a:r>
              <a:rPr lang="ru-RU" sz="1600" dirty="0" err="1" smtClean="0">
                <a:hlinkClick r:id="rId16" tooltip="Катин-Ярцев, Юрий Васильевич"/>
              </a:rPr>
              <a:t>Юрий</a:t>
            </a:r>
            <a:r>
              <a:rPr lang="ru-RU" sz="1600" dirty="0" smtClean="0">
                <a:hlinkClick r:id="rId16" tooltip="Катин-Ярцев, Юрий Васильевич"/>
              </a:rPr>
              <a:t> Катин-Ярцев</a:t>
            </a:r>
            <a:r>
              <a:rPr lang="ru-RU" sz="1600" dirty="0" smtClean="0"/>
              <a:t>, Николай </a:t>
            </a:r>
            <a:r>
              <a:rPr lang="ru-RU" sz="1600" dirty="0" err="1" smtClean="0"/>
              <a:t>Гринько</a:t>
            </a:r>
            <a:r>
              <a:rPr lang="ru-RU" sz="1600" dirty="0" smtClean="0"/>
              <a:t>, Григорий </a:t>
            </a:r>
            <a:r>
              <a:rPr lang="ru-RU" sz="1600" dirty="0" err="1" smtClean="0"/>
              <a:t>Светлорусов</a:t>
            </a:r>
            <a:r>
              <a:rPr lang="ru-RU" sz="1600" dirty="0" smtClean="0"/>
              <a:t>, Томас </a:t>
            </a:r>
            <a:r>
              <a:rPr lang="ru-RU" sz="1600" dirty="0" err="1" smtClean="0"/>
              <a:t>Аугустинас</a:t>
            </a:r>
            <a:r>
              <a:rPr lang="ru-RU" sz="1600" dirty="0" smtClean="0"/>
              <a:t>, Ирина </a:t>
            </a:r>
            <a:r>
              <a:rPr lang="ru-RU" sz="1600" dirty="0" err="1" smtClean="0"/>
              <a:t>Понаровская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17" tooltip="Проценко, Татьяна Анатольевна"/>
              </a:rPr>
              <a:t>Татьяна Проценко</a:t>
            </a:r>
            <a:r>
              <a:rPr lang="ru-RU" sz="1600" dirty="0" smtClean="0"/>
              <a:t> и Татьяна </a:t>
            </a:r>
            <a:r>
              <a:rPr lang="ru-RU" sz="1600" dirty="0" err="1" smtClean="0"/>
              <a:t>Канаева</a:t>
            </a:r>
            <a:endParaRPr lang="ru-RU" sz="16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Мне больше всего понравились песни лисы Алисы и кота </a:t>
            </a:r>
            <a:r>
              <a:rPr lang="ru-RU" sz="4400" dirty="0" err="1" smtClean="0"/>
              <a:t>Базилио</a:t>
            </a:r>
            <a:r>
              <a:rPr lang="ru-RU" sz="4400" dirty="0" smtClean="0"/>
              <a:t> потому, что они весёлые, задорные и смешные.</a:t>
            </a:r>
            <a:endParaRPr lang="ru-RU" sz="4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Мне бы хотелось сыграть роль кота </a:t>
            </a:r>
            <a:r>
              <a:rPr lang="ru-RU" sz="4400" dirty="0" err="1" smtClean="0"/>
              <a:t>Базилио</a:t>
            </a:r>
            <a:r>
              <a:rPr lang="ru-RU" sz="4400" dirty="0" smtClean="0"/>
              <a:t> потому, что он очень смешной и забавный.</a:t>
            </a:r>
          </a:p>
          <a:p>
            <a:endParaRPr lang="ru-RU" sz="4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331905"/>
            <a:ext cx="9086856" cy="55260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9600" dirty="0" smtClean="0"/>
              <a:t>Спасибо за        </a:t>
            </a:r>
            <a:r>
              <a:rPr lang="ru-RU" sz="9600" dirty="0" err="1" smtClean="0"/>
              <a:t>внимаие</a:t>
            </a:r>
            <a:endParaRPr lang="ru-RU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284</TotalTime>
  <Words>69</Words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Модульная</vt:lpstr>
      <vt:lpstr>Приключения Буратино</vt:lpstr>
      <vt:lpstr>Вопрос 1.</vt:lpstr>
      <vt:lpstr>Вопрос 2.</vt:lpstr>
      <vt:lpstr>Вопрос 3.</vt:lpstr>
      <vt:lpstr>Вопрос 4.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</dc:title>
  <dc:creator>User</dc:creator>
  <cp:lastModifiedBy>User</cp:lastModifiedBy>
  <cp:revision>18</cp:revision>
  <dcterms:created xsi:type="dcterms:W3CDTF">2017-03-04T05:33:25Z</dcterms:created>
  <dcterms:modified xsi:type="dcterms:W3CDTF">2017-03-04T10:28:01Z</dcterms:modified>
</cp:coreProperties>
</file>