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88ABE-B0F1-4A4D-A929-613E6D17C53B}" type="datetimeFigureOut">
              <a:rPr lang="ru-RU" smtClean="0"/>
              <a:pPr/>
              <a:t>04.03.2017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00BBC-9132-4ADC-90F5-3A4DB249F3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88ABE-B0F1-4A4D-A929-613E6D17C53B}" type="datetimeFigureOut">
              <a:rPr lang="ru-RU" smtClean="0"/>
              <a:pPr/>
              <a:t>04.03.2017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00BBC-9132-4ADC-90F5-3A4DB249F3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88ABE-B0F1-4A4D-A929-613E6D17C53B}" type="datetimeFigureOut">
              <a:rPr lang="ru-RU" smtClean="0"/>
              <a:pPr/>
              <a:t>04.03.2017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00BBC-9132-4ADC-90F5-3A4DB249F3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88ABE-B0F1-4A4D-A929-613E6D17C53B}" type="datetimeFigureOut">
              <a:rPr lang="ru-RU" smtClean="0"/>
              <a:pPr/>
              <a:t>04.03.2017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00BBC-9132-4ADC-90F5-3A4DB249F3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88ABE-B0F1-4A4D-A929-613E6D17C53B}" type="datetimeFigureOut">
              <a:rPr lang="ru-RU" smtClean="0"/>
              <a:pPr/>
              <a:t>04.03.2017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00BBC-9132-4ADC-90F5-3A4DB249F3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88ABE-B0F1-4A4D-A929-613E6D17C53B}" type="datetimeFigureOut">
              <a:rPr lang="ru-RU" smtClean="0"/>
              <a:pPr/>
              <a:t>04.03.2017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00BBC-9132-4ADC-90F5-3A4DB249F3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88ABE-B0F1-4A4D-A929-613E6D17C53B}" type="datetimeFigureOut">
              <a:rPr lang="ru-RU" smtClean="0"/>
              <a:pPr/>
              <a:t>04.03.2017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00BBC-9132-4ADC-90F5-3A4DB249F3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88ABE-B0F1-4A4D-A929-613E6D17C53B}" type="datetimeFigureOut">
              <a:rPr lang="ru-RU" smtClean="0"/>
              <a:pPr/>
              <a:t>04.03.2017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00BBC-9132-4ADC-90F5-3A4DB249F3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88ABE-B0F1-4A4D-A929-613E6D17C53B}" type="datetimeFigureOut">
              <a:rPr lang="ru-RU" smtClean="0"/>
              <a:pPr/>
              <a:t>04.03.2017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00BBC-9132-4ADC-90F5-3A4DB249F3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88ABE-B0F1-4A4D-A929-613E6D17C53B}" type="datetimeFigureOut">
              <a:rPr lang="ru-RU" smtClean="0"/>
              <a:pPr/>
              <a:t>04.03.2017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00BBC-9132-4ADC-90F5-3A4DB249F3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88ABE-B0F1-4A4D-A929-613E6D17C53B}" type="datetimeFigureOut">
              <a:rPr lang="ru-RU" smtClean="0"/>
              <a:pPr/>
              <a:t>04.03.2017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00BBC-9132-4ADC-90F5-3A4DB249F3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88ABE-B0F1-4A4D-A929-613E6D17C53B}" type="datetimeFigureOut">
              <a:rPr lang="ru-RU" smtClean="0"/>
              <a:pPr/>
              <a:t>04.03.2017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200BBC-9132-4ADC-90F5-3A4DB249F3E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85729"/>
            <a:ext cx="7772400" cy="1357322"/>
          </a:xfrm>
        </p:spPr>
        <p:txBody>
          <a:bodyPr/>
          <a:lstStyle/>
          <a:p>
            <a:r>
              <a:rPr lang="ru-RU" dirty="0" smtClean="0"/>
              <a:t>Приключения Буратино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357298"/>
            <a:ext cx="6400800" cy="528641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user\Desktop\674651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428736"/>
            <a:ext cx="4167200" cy="52149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Песня Поле </a:t>
            </a:r>
            <a:r>
              <a:rPr lang="ru-RU" dirty="0" err="1" smtClean="0"/>
              <a:t>Чучес</a:t>
            </a:r>
            <a:endParaRPr lang="ru-RU" dirty="0"/>
          </a:p>
        </p:txBody>
      </p:sp>
      <p:pic>
        <p:nvPicPr>
          <p:cNvPr id="5122" name="Picture 2" descr="C:\Users\user\Desktop\буратино\Песня-Поле-Чудес-часть-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071546"/>
            <a:ext cx="4286280" cy="5572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6143668"/>
          </a:xfrm>
        </p:spPr>
        <p:txBody>
          <a:bodyPr/>
          <a:lstStyle/>
          <a:p>
            <a:r>
              <a:rPr lang="ru-RU" dirty="0" smtClean="0"/>
              <a:t>Больше всего мне понравились песни – «Страшный Карабас», песня </a:t>
            </a:r>
            <a:r>
              <a:rPr lang="ru-RU" dirty="0" err="1" smtClean="0"/>
              <a:t>Тортилы</a:t>
            </a:r>
            <a:r>
              <a:rPr lang="ru-RU" dirty="0" smtClean="0"/>
              <a:t>, </a:t>
            </a:r>
            <a:r>
              <a:rPr lang="ru-RU" dirty="0" err="1" smtClean="0"/>
              <a:t>песня</a:t>
            </a:r>
            <a:r>
              <a:rPr lang="ru-RU" dirty="0" smtClean="0"/>
              <a:t> и танец Лисы Алисы и Кота </a:t>
            </a:r>
            <a:r>
              <a:rPr lang="ru-RU" dirty="0" err="1" smtClean="0"/>
              <a:t>Базилио</a:t>
            </a:r>
            <a:r>
              <a:rPr lang="ru-RU" dirty="0" smtClean="0"/>
              <a:t>. Понравились они текстом, музыкой и исполнением, так как исполнялись они самими артистами а не другими певцами.</a:t>
            </a:r>
          </a:p>
          <a:p>
            <a:r>
              <a:rPr lang="ru-RU" dirty="0" smtClean="0"/>
              <a:t>Я хотел бы сыграть Карабаса </a:t>
            </a:r>
            <a:r>
              <a:rPr lang="ru-RU" dirty="0" err="1" smtClean="0"/>
              <a:t>Барабаса</a:t>
            </a:r>
            <a:r>
              <a:rPr lang="ru-RU" dirty="0" smtClean="0"/>
              <a:t> так как он мне кажется ярким и насыщенным персонажем.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Режиссер</a:t>
            </a:r>
            <a:endParaRPr lang="ru-RU" dirty="0"/>
          </a:p>
        </p:txBody>
      </p:sp>
      <p:pic>
        <p:nvPicPr>
          <p:cNvPr id="1026" name="Picture 2" descr="C:\Users\user\Desktop\leonid_nechaev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71802" y="1357298"/>
            <a:ext cx="3238500" cy="242887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57158" y="4643446"/>
            <a:ext cx="83582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Леонид Алексеевич Нечаев</a:t>
            </a:r>
            <a:r>
              <a:rPr lang="ru-RU" dirty="0" smtClean="0"/>
              <a:t> ( 3 мая 1939, Москва — 23 января 2010, там же) — белорусский и российский советский кинорежиссёр, Заслуженный деятель искусств Российской Федерации (1995), народный артист Российской Федерации (2003).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Актёры</a:t>
            </a:r>
            <a:endParaRPr lang="ru-RU" dirty="0"/>
          </a:p>
        </p:txBody>
      </p:sp>
      <p:pic>
        <p:nvPicPr>
          <p:cNvPr id="6146" name="Picture 2" descr="C:\Users\user\Desktop\буратино\174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928670"/>
            <a:ext cx="1428750" cy="20002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643174" y="1500174"/>
            <a:ext cx="21431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Дмитрий Иосифов</a:t>
            </a:r>
            <a:endParaRPr lang="ru-RU" dirty="0" smtClean="0"/>
          </a:p>
          <a:p>
            <a:r>
              <a:rPr lang="ru-RU" dirty="0" smtClean="0"/>
              <a:t>Буратино — главная роль</a:t>
            </a:r>
            <a:endParaRPr lang="ru-RU" dirty="0"/>
          </a:p>
        </p:txBody>
      </p:sp>
      <p:pic>
        <p:nvPicPr>
          <p:cNvPr id="6147" name="Picture 3" descr="C:\Users\user\Desktop\буратино\pv_58238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1000108"/>
            <a:ext cx="2540000" cy="1905000"/>
          </a:xfrm>
          <a:prstGeom prst="rect">
            <a:avLst/>
          </a:prstGeom>
          <a:noFill/>
        </p:spPr>
      </p:pic>
      <p:pic>
        <p:nvPicPr>
          <p:cNvPr id="6148" name="Picture 4" descr="C:\Users\user\Desktop\буратино\35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4500570"/>
            <a:ext cx="1428750" cy="200025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714612" y="5072074"/>
            <a:ext cx="22860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Татьяна Проценко</a:t>
            </a:r>
            <a:endParaRPr lang="ru-RU" dirty="0" smtClean="0"/>
          </a:p>
          <a:p>
            <a:r>
              <a:rPr lang="ru-RU" dirty="0" err="1" smtClean="0"/>
              <a:t>Мальвина</a:t>
            </a:r>
            <a:r>
              <a:rPr lang="ru-RU" dirty="0" smtClean="0"/>
              <a:t> — главная роль</a:t>
            </a:r>
            <a:endParaRPr lang="ru-RU" dirty="0"/>
          </a:p>
        </p:txBody>
      </p:sp>
      <p:pic>
        <p:nvPicPr>
          <p:cNvPr id="6149" name="Picture 5" descr="C:\Users\user\Desktop\буратино\pv_58237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36" y="4357694"/>
            <a:ext cx="2540000" cy="190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Актёры</a:t>
            </a:r>
            <a:endParaRPr lang="ru-RU" dirty="0"/>
          </a:p>
        </p:txBody>
      </p:sp>
      <p:pic>
        <p:nvPicPr>
          <p:cNvPr id="7170" name="Picture 2" descr="C:\Users\user\Desktop\буратино\1581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500042"/>
            <a:ext cx="1428750" cy="2000250"/>
          </a:xfrm>
          <a:prstGeom prst="rect">
            <a:avLst/>
          </a:prstGeom>
          <a:noFill/>
        </p:spPr>
      </p:pic>
      <p:pic>
        <p:nvPicPr>
          <p:cNvPr id="7171" name="Picture 3" descr="C:\Users\user\Desktop\буратино\pv_466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500042"/>
            <a:ext cx="2571768" cy="192882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000232" y="1000108"/>
            <a:ext cx="28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Рома </a:t>
            </a:r>
            <a:r>
              <a:rPr lang="ru-RU" b="1" dirty="0" err="1" smtClean="0"/>
              <a:t>Столкарц</a:t>
            </a:r>
            <a:endParaRPr lang="ru-RU" dirty="0" smtClean="0"/>
          </a:p>
          <a:p>
            <a:r>
              <a:rPr lang="ru-RU" dirty="0" smtClean="0"/>
              <a:t>Пьеро — главная роль</a:t>
            </a:r>
            <a:endParaRPr lang="ru-RU" dirty="0"/>
          </a:p>
        </p:txBody>
      </p:sp>
      <p:pic>
        <p:nvPicPr>
          <p:cNvPr id="7172" name="Picture 4" descr="C:\Users\user\Desktop\буратино\1581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714621"/>
            <a:ext cx="1285884" cy="1800238"/>
          </a:xfrm>
          <a:prstGeom prst="rect">
            <a:avLst/>
          </a:prstGeom>
          <a:noFill/>
        </p:spPr>
      </p:pic>
      <p:pic>
        <p:nvPicPr>
          <p:cNvPr id="7173" name="Picture 5" descr="C:\Users\user\Desktop\буратино\111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4714884"/>
            <a:ext cx="1326713" cy="185739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785918" y="4857760"/>
            <a:ext cx="3000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Николай </a:t>
            </a:r>
            <a:r>
              <a:rPr lang="ru-RU" b="1" dirty="0" err="1" smtClean="0"/>
              <a:t>Гринько</a:t>
            </a:r>
            <a:endParaRPr lang="ru-RU" dirty="0" smtClean="0"/>
          </a:p>
          <a:p>
            <a:r>
              <a:rPr lang="ru-RU" dirty="0" smtClean="0"/>
              <a:t>папа Карло — главная роль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857356" y="2857496"/>
            <a:ext cx="2928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Томас </a:t>
            </a:r>
            <a:r>
              <a:rPr lang="ru-RU" b="1" dirty="0" err="1" smtClean="0"/>
              <a:t>Аугустинас</a:t>
            </a:r>
            <a:endParaRPr lang="ru-RU" dirty="0" smtClean="0"/>
          </a:p>
          <a:p>
            <a:r>
              <a:rPr lang="ru-RU" dirty="0" err="1" smtClean="0"/>
              <a:t>Артемон</a:t>
            </a:r>
            <a:r>
              <a:rPr lang="ru-RU" dirty="0" smtClean="0"/>
              <a:t> — главная роль</a:t>
            </a:r>
            <a:endParaRPr lang="ru-RU" dirty="0"/>
          </a:p>
        </p:txBody>
      </p:sp>
      <p:pic>
        <p:nvPicPr>
          <p:cNvPr id="7174" name="Picture 6" descr="C:\Users\user\Desktop\буратино\pv_9145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00760" y="2857496"/>
            <a:ext cx="1905000" cy="1428750"/>
          </a:xfrm>
          <a:prstGeom prst="rect">
            <a:avLst/>
          </a:prstGeom>
          <a:noFill/>
        </p:spPr>
      </p:pic>
      <p:pic>
        <p:nvPicPr>
          <p:cNvPr id="7175" name="Picture 7" descr="C:\Users\user\Desktop\буратино\pv_582373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57884" y="4643446"/>
            <a:ext cx="2540000" cy="190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Актёры</a:t>
            </a:r>
            <a:endParaRPr lang="ru-RU" dirty="0"/>
          </a:p>
        </p:txBody>
      </p:sp>
      <p:pic>
        <p:nvPicPr>
          <p:cNvPr id="8194" name="Picture 2" descr="C:\Users\user\Desktop\буратино\34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785794"/>
            <a:ext cx="1285884" cy="1800238"/>
          </a:xfrm>
          <a:prstGeom prst="rect">
            <a:avLst/>
          </a:prstGeom>
          <a:noFill/>
        </p:spPr>
      </p:pic>
      <p:pic>
        <p:nvPicPr>
          <p:cNvPr id="8195" name="Picture 3" descr="C:\Users\user\Desktop\буратино\63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786058"/>
            <a:ext cx="1275679" cy="1785950"/>
          </a:xfrm>
          <a:prstGeom prst="rect">
            <a:avLst/>
          </a:prstGeom>
          <a:noFill/>
        </p:spPr>
      </p:pic>
      <p:pic>
        <p:nvPicPr>
          <p:cNvPr id="8196" name="Picture 4" descr="C:\Users\user\Desktop\буратино\377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4714884"/>
            <a:ext cx="1377733" cy="1928826"/>
          </a:xfrm>
          <a:prstGeom prst="rect">
            <a:avLst/>
          </a:prstGeom>
          <a:noFill/>
        </p:spPr>
      </p:pic>
      <p:pic>
        <p:nvPicPr>
          <p:cNvPr id="8199" name="Picture 7" descr="C:\Users\user\Desktop\буратино\pv_58236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60" y="4714884"/>
            <a:ext cx="2214578" cy="1928826"/>
          </a:xfrm>
          <a:prstGeom prst="rect">
            <a:avLst/>
          </a:prstGeom>
          <a:noFill/>
        </p:spPr>
      </p:pic>
      <p:pic>
        <p:nvPicPr>
          <p:cNvPr id="8200" name="Picture 8" descr="C:\Users\user\Desktop\буратино\pv_58236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00760" y="2857496"/>
            <a:ext cx="2357454" cy="1768091"/>
          </a:xfrm>
          <a:prstGeom prst="rect">
            <a:avLst/>
          </a:prstGeom>
          <a:noFill/>
        </p:spPr>
      </p:pic>
      <p:pic>
        <p:nvPicPr>
          <p:cNvPr id="8201" name="Picture 9" descr="C:\Users\user\Desktop\буратино\pv_582367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00760" y="785794"/>
            <a:ext cx="2357454" cy="1768091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2428860" y="3214686"/>
            <a:ext cx="2500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Ролан Быков</a:t>
            </a:r>
            <a:endParaRPr lang="ru-RU" dirty="0" smtClean="0"/>
          </a:p>
          <a:p>
            <a:r>
              <a:rPr lang="ru-RU" dirty="0" smtClean="0"/>
              <a:t>кот </a:t>
            </a:r>
            <a:r>
              <a:rPr lang="ru-RU" dirty="0" err="1" smtClean="0"/>
              <a:t>Базилио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2357422" y="1142984"/>
            <a:ext cx="1928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Владимир Басов</a:t>
            </a:r>
            <a:endParaRPr lang="ru-RU" dirty="0" smtClean="0"/>
          </a:p>
          <a:p>
            <a:r>
              <a:rPr lang="ru-RU" dirty="0" err="1" smtClean="0"/>
              <a:t>Дуремар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2357422" y="5214950"/>
            <a:ext cx="2000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Елена </a:t>
            </a:r>
            <a:r>
              <a:rPr lang="ru-RU" b="1" dirty="0" err="1" smtClean="0"/>
              <a:t>Санаева</a:t>
            </a:r>
            <a:endParaRPr lang="ru-RU" dirty="0" smtClean="0"/>
          </a:p>
          <a:p>
            <a:r>
              <a:rPr lang="ru-RU" dirty="0" smtClean="0"/>
              <a:t>лиса Алиса 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86808" cy="1500198"/>
          </a:xfrm>
        </p:spPr>
        <p:txBody>
          <a:bodyPr>
            <a:normAutofit/>
          </a:bodyPr>
          <a:lstStyle/>
          <a:p>
            <a:r>
              <a:rPr lang="ru-RU" dirty="0" smtClean="0"/>
              <a:t>Музыкально-теоретический анализ песен. Песня Буратино</a:t>
            </a:r>
            <a:endParaRPr lang="ru-RU" dirty="0"/>
          </a:p>
        </p:txBody>
      </p:sp>
      <p:pic>
        <p:nvPicPr>
          <p:cNvPr id="1027" name="Picture 3" descr="C:\Users\user\Desktop\buratino11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857364"/>
            <a:ext cx="6450593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Песня Черепахи </a:t>
            </a:r>
            <a:r>
              <a:rPr lang="ru-RU" dirty="0" err="1" smtClean="0"/>
              <a:t>Тортилы</a:t>
            </a:r>
            <a:endParaRPr lang="ru-RU" dirty="0"/>
          </a:p>
        </p:txBody>
      </p:sp>
      <p:pic>
        <p:nvPicPr>
          <p:cNvPr id="2051" name="Picture 3" descr="C:\Users\user\Desktop\буратино\tortilla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000108"/>
            <a:ext cx="8786874" cy="5857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Песня Папы Карло</a:t>
            </a:r>
            <a:endParaRPr lang="ru-RU" dirty="0"/>
          </a:p>
        </p:txBody>
      </p:sp>
      <p:pic>
        <p:nvPicPr>
          <p:cNvPr id="3074" name="Picture 2" descr="C:\Users\user\Desktop\буратино\ну-погоди.Для-детей-ноты2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56332" y="1226725"/>
            <a:ext cx="3831336" cy="5047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Песня Пьеро</a:t>
            </a:r>
            <a:endParaRPr lang="ru-RU" dirty="0"/>
          </a:p>
        </p:txBody>
      </p:sp>
      <p:pic>
        <p:nvPicPr>
          <p:cNvPr id="4098" name="Picture 2" descr="C:\Users\user\Desktop\буратино\24119_w_226x30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43616" y="1000108"/>
            <a:ext cx="3947677" cy="55721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131</Words>
  <Application>Microsoft Office PowerPoint</Application>
  <PresentationFormat>Экран (4:3)</PresentationFormat>
  <Paragraphs>29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Приключения Буратино</vt:lpstr>
      <vt:lpstr>Режиссер</vt:lpstr>
      <vt:lpstr>Актёры</vt:lpstr>
      <vt:lpstr>Актёры</vt:lpstr>
      <vt:lpstr>Актёры</vt:lpstr>
      <vt:lpstr>Музыкально-теоретический анализ песен. Песня Буратино</vt:lpstr>
      <vt:lpstr>Песня Черепахи Тортилы</vt:lpstr>
      <vt:lpstr>Песня Папы Карло</vt:lpstr>
      <vt:lpstr>Песня Пьеро</vt:lpstr>
      <vt:lpstr>Песня Поле Чучес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Приключения Буратино</dc:title>
  <dc:creator>user</dc:creator>
  <cp:lastModifiedBy>user</cp:lastModifiedBy>
  <cp:revision>15</cp:revision>
  <dcterms:created xsi:type="dcterms:W3CDTF">2017-03-04T07:47:59Z</dcterms:created>
  <dcterms:modified xsi:type="dcterms:W3CDTF">2017-03-04T10:38:07Z</dcterms:modified>
</cp:coreProperties>
</file>