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Renat\&#1052;&#1086;&#1080;%20&#1076;&#1086;&#1082;&#1091;&#1084;&#1077;&#1085;&#1090;&#1099;\Downloads\detskie_pesni_-_pole_chudes_(zvukoff.ru).mp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file:///C:\Documents%20and%20Settings\Renat\&#1052;&#1086;&#1080;%20&#1076;&#1086;&#1082;&#1091;&#1084;&#1077;&#1085;&#1090;&#1099;\Downloads\&#1044;&#1077;&#1090;&#1089;&#1082;&#1080;&#1077;%20&#1087;&#1077;&#1089;&#1085;&#1080;%20&#1080;&#1079;%20&#1082;-&#1092;%20&#1055;&#1088;&#1080;&#1082;&#1083;&#1102;&#1095;&#1077;&#1085;&#1080;&#1103;%20&#1041;&#1091;&#1088;&#1072;&#1090;&#1080;&#1085;&#1086;%20-%20&#1055;&#1077;&#1089;&#1085;&#1103;%20&#1044;&#1091;&#1088;&#1077;&#1084;&#1072;&#1088;&#1072;.mp3" TargetMode="External"/><Relationship Id="rId7" Type="http://schemas.openxmlformats.org/officeDocument/2006/relationships/image" Target="../media/image22.jpeg"/><Relationship Id="rId2" Type="http://schemas.openxmlformats.org/officeDocument/2006/relationships/audio" Target="file:///C:\Documents%20and%20Settings\Renat\&#1052;&#1086;&#1080;%20&#1076;&#1086;&#1082;&#1091;&#1084;&#1077;&#1085;&#1090;&#1099;\Downloads\&#1051;&#1080;&#1089;&#1072;%20&#1040;&#1083;&#1080;&#1089;&#1072;%20&#1080;%20&#1082;&#1086;&#1090;%20&#1041;&#1072;&#1079;&#1080;&#1083;&#1080;&#1086;%20-%20&#1051;&#1072;&#1087;%20&#1090;&#1086;%20&#1073;&#1091;&#1076;&#1080;%20&#1076;&#1091;&#1073;&#1091;%20&#1076;&#1072;&#1081;%20(&#1085;&#1086;&#1074;&#1099;&#1081;%20&#1084;&#1080;&#1085;&#1091;&#1089;).mp3" TargetMode="External"/><Relationship Id="rId1" Type="http://schemas.openxmlformats.org/officeDocument/2006/relationships/audio" Target="file:///C:\Documents%20and%20Settings\Renat\&#1052;&#1086;&#1080;%20&#1076;&#1086;&#1082;&#1091;&#1084;&#1077;&#1085;&#1090;&#1099;\Downloads\&#1040;&#1083;&#1077;&#1082;&#1089;&#1077;&#1081;%20&#1056;&#1099;&#1073;&#1085;&#1080;&#1082;&#1086;&#1074;%20-%20&#1055;&#1077;&#1089;&#1077;&#1085;&#1082;&#1072;%20&#1050;&#1072;&#1088;&#1072;&#1073;&#1072;&#1089;&#1072;%20(&#1080;&#1079;%20&#1082;-&#1092;%20-&#1055;&#1088;&#1080;&#1082;&#1083;&#1102;&#1095;&#1077;&#1085;&#1080;&#1103;%20&#1041;&#1091;&#1088;&#1072;&#1090;&#1080;&#1085;&#1086;-)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Renat\&#1052;&#1086;&#1080;%20&#1076;&#1086;&#1082;&#1091;&#1084;&#1077;&#1085;&#1090;&#1099;\Downloads\Dlya-Detey.com-Buratino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Renat\&#1052;&#1086;&#1080;%20&#1076;&#1086;&#1082;&#1091;&#1084;&#1077;&#1085;&#1090;&#1099;\Downloads\detskie_pesenki_-_romans_cherepahi_tortilli_(zvukoff.ru)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Художественный </a:t>
            </a:r>
            <a:r>
              <a:rPr lang="ru-RU" dirty="0" smtClean="0"/>
              <a:t>фильм «Приключения Буратино»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C:\Documents and Settings\Renat\Рабочий стол\bf236f85f8322473e17859c0c6c69f1f.jpg"/>
          <p:cNvPicPr>
            <a:picLocks noChangeAspect="1" noChangeArrowheads="1"/>
          </p:cNvPicPr>
          <p:nvPr/>
        </p:nvPicPr>
        <p:blipFill>
          <a:blip r:embed="rId2" cstate="print"/>
          <a:srcRect r="1301" b="14689"/>
          <a:stretch>
            <a:fillRect/>
          </a:stretch>
        </p:blipFill>
        <p:spPr bwMode="auto">
          <a:xfrm>
            <a:off x="971600" y="1556792"/>
            <a:ext cx="7289425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 и песни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842493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dirty="0" smtClean="0"/>
              <a:t>Некоторые включённые в инсценировку музыкальные номера звучали иначе, чем в первоисточнике. Например, на пластинке прозвучал альтернативный вариант исполнения Ниной Бродской начальной песни «</a:t>
            </a:r>
            <a:r>
              <a:rPr lang="ru-RU" sz="2700" dirty="0" err="1" smtClean="0"/>
              <a:t>Бу-ра-ти-но</a:t>
            </a:r>
            <a:r>
              <a:rPr lang="ru-RU" sz="2700" dirty="0" smtClean="0"/>
              <a:t>!», а песня </a:t>
            </a:r>
            <a:r>
              <a:rPr lang="ru-RU" sz="2700" dirty="0" err="1" smtClean="0"/>
              <a:t>Карабаса-Барабаса</a:t>
            </a:r>
            <a:r>
              <a:rPr lang="ru-RU" sz="2700" dirty="0" smtClean="0"/>
              <a:t> исполнялась Романом Филипповым, в то время как в фильме её поёт Владимир </a:t>
            </a:r>
            <a:r>
              <a:rPr lang="ru-RU" sz="2700" dirty="0" err="1" smtClean="0"/>
              <a:t>Этуш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pic>
        <p:nvPicPr>
          <p:cNvPr id="5" name="detskie_pesni_-_pole_chudes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5157192"/>
            <a:ext cx="520824" cy="520824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403648" y="5013176"/>
            <a:ext cx="8153400" cy="84658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Песня о </a:t>
            </a:r>
            <a:r>
              <a:rPr lang="ru-RU" sz="3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Поле Чудес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8153400" cy="990600"/>
          </a:xfrm>
        </p:spPr>
        <p:txBody>
          <a:bodyPr/>
          <a:lstStyle/>
          <a:p>
            <a:pPr algn="ctr"/>
            <a:r>
              <a:rPr lang="ru-RU" dirty="0" smtClean="0"/>
              <a:t>Музыка и песни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4535416" cy="6046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Песня Карабаса </a:t>
            </a:r>
            <a:r>
              <a:rPr lang="ru-RU" dirty="0" err="1" smtClean="0"/>
              <a:t>Барабаса</a:t>
            </a:r>
            <a:endParaRPr lang="ru-RU" dirty="0"/>
          </a:p>
        </p:txBody>
      </p:sp>
      <p:pic>
        <p:nvPicPr>
          <p:cNvPr id="4" name="Алексей Рыбников - Песенка Карабаса (из к-ф -Приключения Буратино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1556792"/>
            <a:ext cx="360040" cy="360040"/>
          </a:xfrm>
          <a:prstGeom prst="rect">
            <a:avLst/>
          </a:prstGeom>
        </p:spPr>
      </p:pic>
      <p:pic>
        <p:nvPicPr>
          <p:cNvPr id="5" name="Лиса Алиса и кот Базилио - Лап то буди дубу дай (новый минус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115616" y="5877272"/>
            <a:ext cx="448816" cy="448816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547664" y="5589240"/>
            <a:ext cx="3563888" cy="9361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Песня лисы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Алисы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кота </a:t>
            </a:r>
            <a:r>
              <a:rPr kumimoji="0" lang="ru-RU" sz="2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Базилио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466" name="Picture 2" descr="Приключения Буратино (1975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187944"/>
            <a:ext cx="3414632" cy="2615464"/>
          </a:xfrm>
          <a:prstGeom prst="rect">
            <a:avLst/>
          </a:prstGeom>
          <a:noFill/>
        </p:spPr>
      </p:pic>
      <p:pic>
        <p:nvPicPr>
          <p:cNvPr id="62468" name="Picture 4" descr="Владимир Бас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836712"/>
            <a:ext cx="3563888" cy="2729788"/>
          </a:xfrm>
          <a:prstGeom prst="rect">
            <a:avLst/>
          </a:prstGeom>
          <a:noFill/>
        </p:spPr>
      </p:pic>
      <p:pic>
        <p:nvPicPr>
          <p:cNvPr id="62470" name="Picture 6" descr="Картинки по запросу песня карабаса барабаса скачать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060848"/>
            <a:ext cx="3672408" cy="2754307"/>
          </a:xfrm>
          <a:prstGeom prst="rect">
            <a:avLst/>
          </a:prstGeom>
          <a:noFill/>
        </p:spPr>
      </p:pic>
      <p:pic>
        <p:nvPicPr>
          <p:cNvPr id="10" name="Детские песни из к-ф Приключения Буратино - Песня Дуремар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5508104" y="3645024"/>
            <a:ext cx="448816" cy="448816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940152" y="3501008"/>
            <a:ext cx="4535416" cy="604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Песня 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Дуремара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34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7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6048672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Какие песни понравились больше всего? Почему</a:t>
            </a:r>
            <a:r>
              <a:rPr lang="ru-RU" sz="3200" dirty="0" smtClean="0"/>
              <a:t>?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>Больше всего мне понравилась песня Буратино. Так как она самая заводная, веселая, оптимистичная.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Если бы у вас была возможность сняться в данном мюзикле, то какую бы вы хотели сыграть роль? Почему</a:t>
            </a:r>
            <a:r>
              <a:rPr lang="ru-RU" sz="3200" dirty="0" smtClean="0"/>
              <a:t>?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err="1" smtClean="0"/>
              <a:t>Мальвину</a:t>
            </a:r>
            <a:r>
              <a:rPr lang="ru-RU" sz="3200" i="1" dirty="0" smtClean="0"/>
              <a:t>. Потому что она самая красивая и добрая героиня в этом фильме.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7555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0418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1" name="Picture 5" descr="C:\Documents and Settings\Renat\Рабочий стол\1471783175-38b1f5bf39cd97cc579aa3e720c224d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944320" cy="5002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5472608" cy="5949280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Приключения Буратино</a:t>
            </a:r>
            <a:r>
              <a:rPr lang="ru-RU" dirty="0" smtClean="0"/>
              <a:t>» — советский двухсерийный музыкальный телевизионный фильм по мотивам сказки Алексея Толстого «Золотой ключик, или Приключения Буратино», созданный на киностудии </a:t>
            </a:r>
            <a:r>
              <a:rPr lang="ru-RU" dirty="0" smtClean="0"/>
              <a:t>«</a:t>
            </a:r>
            <a:r>
              <a:rPr lang="ru-RU" dirty="0" err="1" smtClean="0"/>
              <a:t>Беларусьфильм</a:t>
            </a:r>
            <a:r>
              <a:rPr lang="ru-RU" dirty="0" smtClean="0"/>
              <a:t>» </a:t>
            </a:r>
            <a:r>
              <a:rPr lang="ru-RU" dirty="0" smtClean="0"/>
              <a:t>в 1975 </a:t>
            </a:r>
            <a:r>
              <a:rPr lang="ru-RU" dirty="0" smtClean="0"/>
              <a:t>году.</a:t>
            </a:r>
          </a:p>
          <a:p>
            <a:r>
              <a:rPr lang="ru-RU" dirty="0" smtClean="0"/>
              <a:t>Телепремьера </a:t>
            </a:r>
            <a:r>
              <a:rPr lang="ru-RU" dirty="0" smtClean="0"/>
              <a:t>состоялась 1-2 января 1976 года.</a:t>
            </a:r>
            <a:endParaRPr lang="ru-RU" dirty="0"/>
          </a:p>
        </p:txBody>
      </p:sp>
      <p:pic>
        <p:nvPicPr>
          <p:cNvPr id="4097" name="Picture 1" descr="C:\Documents and Settings\Renat\Рабочий стол\Приключения_бурати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3409950" cy="4762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260648"/>
            <a:ext cx="6002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Приключения </a:t>
            </a:r>
            <a:r>
              <a:rPr lang="ru-RU" sz="4000" b="1" dirty="0" smtClean="0"/>
              <a:t>«Буратино</a:t>
            </a:r>
            <a:r>
              <a:rPr lang="ru-RU" sz="4000" dirty="0" smtClean="0"/>
              <a:t>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Актерский состав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95528" y="5633864"/>
            <a:ext cx="4248472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Дмитрий Иосифов</a:t>
            </a:r>
          </a:p>
          <a:p>
            <a:pPr algn="ctr">
              <a:buNone/>
            </a:pPr>
            <a:r>
              <a:rPr lang="ru-RU" sz="3200" b="1" dirty="0" smtClean="0"/>
              <a:t>-Буратино</a:t>
            </a:r>
            <a:endParaRPr lang="ru-RU" sz="3200" b="1" dirty="0"/>
          </a:p>
        </p:txBody>
      </p:sp>
      <p:pic>
        <p:nvPicPr>
          <p:cNvPr id="3075" name="Picture 3" descr="C:\Documents and Settings\Renat\Рабочий стол\Dmitrii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826832"/>
            <a:ext cx="3384376" cy="2521830"/>
          </a:xfrm>
          <a:prstGeom prst="rect">
            <a:avLst/>
          </a:prstGeom>
          <a:noFill/>
        </p:spPr>
      </p:pic>
      <p:pic>
        <p:nvPicPr>
          <p:cNvPr id="3076" name="Picture 4" descr="C:\Documents and Settings\Renat\Рабочий стол\dmitrii-iosifov-bi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429000"/>
            <a:ext cx="2088232" cy="2088232"/>
          </a:xfrm>
          <a:prstGeom prst="rect">
            <a:avLst/>
          </a:prstGeom>
          <a:noFill/>
        </p:spPr>
      </p:pic>
      <p:pic>
        <p:nvPicPr>
          <p:cNvPr id="8" name="Picture 1" descr="C:\Documents and Settings\Renat\Рабочий стол\buratino_0578.jpg"/>
          <p:cNvPicPr>
            <a:picLocks noChangeAspect="1" noChangeArrowheads="1"/>
          </p:cNvPicPr>
          <p:nvPr/>
        </p:nvPicPr>
        <p:blipFill>
          <a:blip r:embed="rId4" cstate="print"/>
          <a:srcRect l="21999" t="10870"/>
          <a:stretch>
            <a:fillRect/>
          </a:stretch>
        </p:blipFill>
        <p:spPr bwMode="auto">
          <a:xfrm>
            <a:off x="323528" y="908720"/>
            <a:ext cx="2664296" cy="2283345"/>
          </a:xfrm>
          <a:prstGeom prst="rect">
            <a:avLst/>
          </a:prstGeom>
          <a:noFill/>
        </p:spPr>
      </p:pic>
      <p:pic>
        <p:nvPicPr>
          <p:cNvPr id="9" name="Picture 2" descr="C:\Documents and Settings\Renat\Рабочий стол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140968"/>
            <a:ext cx="3960440" cy="2640294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-396552" y="5805264"/>
            <a:ext cx="5256584" cy="12961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ctr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ru-RU" sz="3200" b="1" dirty="0" smtClean="0"/>
              <a:t>Татьяна </a:t>
            </a:r>
            <a:r>
              <a:rPr lang="ru-RU" sz="3200" b="1" dirty="0" err="1" smtClean="0"/>
              <a:t>Проценко-Мальвина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Актерский состав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Николай Гринько — папа Карло"/>
          <p:cNvPicPr>
            <a:picLocks noChangeAspect="1" noChangeArrowheads="1"/>
          </p:cNvPicPr>
          <p:nvPr/>
        </p:nvPicPr>
        <p:blipFill>
          <a:blip r:embed="rId2" cstate="print"/>
          <a:srcRect l="16667"/>
          <a:stretch>
            <a:fillRect/>
          </a:stretch>
        </p:blipFill>
        <p:spPr bwMode="auto">
          <a:xfrm>
            <a:off x="0" y="1412776"/>
            <a:ext cx="4211960" cy="33695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5013176"/>
            <a:ext cx="35932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Юрий </a:t>
            </a:r>
            <a:r>
              <a:rPr lang="ru-RU" sz="3200" b="1" dirty="0" smtClean="0"/>
              <a:t>Катин-Ярцев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smtClean="0"/>
              <a:t>— Джузеппе</a:t>
            </a:r>
            <a:endParaRPr lang="ru-RU" sz="3200" b="1" dirty="0"/>
          </a:p>
        </p:txBody>
      </p:sp>
      <p:pic>
        <p:nvPicPr>
          <p:cNvPr id="1028" name="Picture 4" descr="Картинки по запросу Юрий Катин-Ярцев — Джузепп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572000" cy="3429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941168"/>
            <a:ext cx="43204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Николай </a:t>
            </a:r>
            <a:r>
              <a:rPr lang="ru-RU" sz="3200" b="1" dirty="0" err="1" smtClean="0"/>
              <a:t>Гринько</a:t>
            </a:r>
            <a:r>
              <a:rPr lang="ru-RU" sz="3200" b="1" dirty="0" smtClean="0"/>
              <a:t> 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—</a:t>
            </a:r>
            <a:r>
              <a:rPr lang="ru-RU" sz="3200" b="1" dirty="0" smtClean="0"/>
              <a:t> папа </a:t>
            </a:r>
            <a:r>
              <a:rPr lang="ru-RU" sz="3200" b="1" dirty="0" smtClean="0"/>
              <a:t>Карло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153400" cy="990600"/>
          </a:xfrm>
        </p:spPr>
        <p:txBody>
          <a:bodyPr/>
          <a:lstStyle/>
          <a:p>
            <a:pPr algn="ctr"/>
            <a:r>
              <a:rPr lang="ru-RU" dirty="0" smtClean="0"/>
              <a:t>Актерский состав</a:t>
            </a:r>
            <a:endParaRPr lang="ru-RU" dirty="0"/>
          </a:p>
        </p:txBody>
      </p:sp>
      <p:pic>
        <p:nvPicPr>
          <p:cNvPr id="4" name="Picture 8" descr="Картинки по запросу Владимир Этуш — Карабас-Бараба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770784" cy="25138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980728"/>
            <a:ext cx="439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Владимир </a:t>
            </a:r>
            <a:r>
              <a:rPr lang="ru-RU" sz="3200" b="1" dirty="0" err="1" smtClean="0"/>
              <a:t>Этуш</a:t>
            </a:r>
            <a:r>
              <a:rPr lang="ru-RU" sz="3200" b="1" dirty="0" smtClean="0"/>
              <a:t> </a:t>
            </a:r>
            <a:endParaRPr lang="ru-RU" sz="3200" b="1" dirty="0" smtClean="0"/>
          </a:p>
          <a:p>
            <a:r>
              <a:rPr lang="ru-RU" sz="3200" b="1" dirty="0" smtClean="0"/>
              <a:t>— </a:t>
            </a:r>
            <a:r>
              <a:rPr lang="ru-RU" sz="3200" b="1" dirty="0" err="1" smtClean="0"/>
              <a:t>Карабас-Барабас</a:t>
            </a:r>
            <a:endParaRPr lang="ru-RU" sz="3200" b="1" dirty="0"/>
          </a:p>
        </p:txBody>
      </p:sp>
      <p:sp>
        <p:nvSpPr>
          <p:cNvPr id="47106" name="AutoShape 2" descr="Картинки по запросу Ролан Быков — кот Базили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Картинки по запросу Ролан Быков — кот Базили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0" name="Picture 6" descr="Картинки по запросу Ролан Быков — кот Базили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132" y="2348880"/>
            <a:ext cx="4526868" cy="30179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68144" y="5373216"/>
            <a:ext cx="2937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Ролан Быков — </a:t>
            </a:r>
            <a:r>
              <a:rPr lang="ru-RU" sz="3200" b="1" dirty="0" smtClean="0"/>
              <a:t>кот </a:t>
            </a:r>
            <a:r>
              <a:rPr lang="ru-RU" sz="3200" b="1" dirty="0" err="1" smtClean="0"/>
              <a:t>Базилио</a:t>
            </a:r>
            <a:endParaRPr lang="ru-RU" sz="3200" b="1" dirty="0"/>
          </a:p>
        </p:txBody>
      </p:sp>
      <p:sp>
        <p:nvSpPr>
          <p:cNvPr id="47112" name="AutoShape 8" descr="Картинки по запросу Елена Санаева — лиса Али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4" name="AutoShape 10" descr="Картинки по запросу Елена Санаева — лиса Али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6" name="AutoShape 12" descr="Картинки по запросу Елена Санаева — лиса Алис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8" name="AutoShape 14" descr="Картинки по запросу Елена Санаева — лиса Алис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9" name="Picture 15" descr="C:\Documents and Settings\Renat\Рабочий стол\doc6ccxbnq749j8rva0e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4269956" cy="291958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6273225"/>
            <a:ext cx="5320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Елена </a:t>
            </a:r>
            <a:r>
              <a:rPr lang="ru-RU" sz="3200" b="1" dirty="0" err="1" smtClean="0"/>
              <a:t>Санаева</a:t>
            </a:r>
            <a:r>
              <a:rPr lang="ru-RU" sz="3200" b="1" dirty="0" smtClean="0"/>
              <a:t> — лиса Алиса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Актерский состав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Картинки по запросу роман столкарц пьеро"/>
          <p:cNvPicPr>
            <a:picLocks noChangeAspect="1" noChangeArrowheads="1"/>
          </p:cNvPicPr>
          <p:nvPr/>
        </p:nvPicPr>
        <p:blipFill>
          <a:blip r:embed="rId2" cstate="print"/>
          <a:srcRect l="11029" t="5882" r="11765" b="5882"/>
          <a:stretch>
            <a:fillRect/>
          </a:stretch>
        </p:blipFill>
        <p:spPr bwMode="auto">
          <a:xfrm>
            <a:off x="5796136" y="3356992"/>
            <a:ext cx="2808312" cy="2407125"/>
          </a:xfrm>
          <a:prstGeom prst="rect">
            <a:avLst/>
          </a:prstGeom>
          <a:noFill/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80728"/>
            <a:ext cx="3275856" cy="24568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20072" y="5805264"/>
            <a:ext cx="3600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Роман </a:t>
            </a:r>
            <a:r>
              <a:rPr lang="ru-RU" sz="3200" b="1" dirty="0" err="1" smtClean="0"/>
              <a:t>Столкарц</a:t>
            </a:r>
            <a:endParaRPr lang="ru-RU" sz="3200" b="1" dirty="0" smtClean="0"/>
          </a:p>
          <a:p>
            <a:r>
              <a:rPr lang="ru-RU" sz="3200" b="1" dirty="0" smtClean="0"/>
              <a:t>—</a:t>
            </a:r>
            <a:r>
              <a:rPr lang="ru-RU" sz="3200" b="1" dirty="0" smtClean="0"/>
              <a:t> Пьеро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869160"/>
            <a:ext cx="3805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/>
              <a:t>Рина</a:t>
            </a:r>
            <a:r>
              <a:rPr lang="ru-RU" sz="3200" b="1" dirty="0" smtClean="0"/>
              <a:t> Зелёная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— </a:t>
            </a:r>
            <a:r>
              <a:rPr lang="ru-RU" sz="3200" b="1" dirty="0" smtClean="0"/>
              <a:t>черепаха </a:t>
            </a:r>
            <a:r>
              <a:rPr lang="ru-RU" sz="3200" b="1" dirty="0" err="1" smtClean="0"/>
              <a:t>Тортила</a:t>
            </a:r>
            <a:endParaRPr lang="ru-RU" sz="3200" b="1" dirty="0"/>
          </a:p>
        </p:txBody>
      </p:sp>
      <p:sp>
        <p:nvSpPr>
          <p:cNvPr id="2058" name="AutoShape 10" descr="Картинки по запросу Рина Зелёная — черепаха Торти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Картинки по запросу Рина Зелёная — черепаха Торти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Картинки по запросу Рина Зелёная — черепаха Торти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Картинки по запросу Рина Зелёная — черепаха Торти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5" name="Picture 17" descr="C:\Documents and Settings\Renat\Рабочий стол\_kino_cFxpJz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4886908" cy="3257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815340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Съёмочная группа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971600" y="1772816"/>
            <a:ext cx="7722440" cy="4896544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Сценарий:</a:t>
            </a:r>
            <a:r>
              <a:rPr lang="ru-RU" sz="3600" dirty="0" smtClean="0"/>
              <a:t> Инны Веткиной</a:t>
            </a:r>
          </a:p>
          <a:p>
            <a:r>
              <a:rPr lang="ru-RU" sz="3600" dirty="0" smtClean="0"/>
              <a:t>Постановка: Леонида </a:t>
            </a:r>
            <a:r>
              <a:rPr lang="ru-RU" sz="3600" dirty="0" smtClean="0"/>
              <a:t>Нечаева</a:t>
            </a:r>
          </a:p>
          <a:p>
            <a:r>
              <a:rPr lang="ru-RU" sz="3600" dirty="0" smtClean="0"/>
              <a:t>Главный оператор: Юрий </a:t>
            </a:r>
            <a:r>
              <a:rPr lang="ru-RU" sz="3600" dirty="0" err="1" smtClean="0"/>
              <a:t>Елхов</a:t>
            </a:r>
            <a:endParaRPr lang="ru-RU" sz="3600" dirty="0" smtClean="0"/>
          </a:p>
          <a:p>
            <a:r>
              <a:rPr lang="ru-RU" sz="3600" dirty="0" smtClean="0"/>
              <a:t>Главный художник: Леонид Ершов</a:t>
            </a:r>
          </a:p>
          <a:p>
            <a:r>
              <a:rPr lang="ru-RU" sz="3600" dirty="0" smtClean="0"/>
              <a:t>Музыка:</a:t>
            </a:r>
            <a:r>
              <a:rPr lang="ru-RU" sz="3600" dirty="0" smtClean="0"/>
              <a:t> Алексея Рыбникова</a:t>
            </a:r>
          </a:p>
          <a:p>
            <a:r>
              <a:rPr lang="ru-RU" sz="3600" dirty="0" smtClean="0"/>
              <a:t>Стихи:</a:t>
            </a:r>
            <a:r>
              <a:rPr lang="ru-RU" sz="3600" dirty="0" smtClean="0"/>
              <a:t> Булата Окуджавы, Юрия </a:t>
            </a:r>
            <a:r>
              <a:rPr lang="ru-RU" sz="3600" dirty="0" err="1" smtClean="0"/>
              <a:t>Энтина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Музыка и песни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892480" cy="34563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500" dirty="0" smtClean="0"/>
              <a:t>В СССР песни из этого фильма выпускались на пластинках фирмой «Мелодия». Музыкальные композиции (танцы Буратино с куклами в театре, мелодия «Какое небо голубое») использовались в начальном мультипликационном прологе фильма «100 грамм для храбрости». Позже некоторые музыкальные композиции из этого фильма использовались в начальных мультипликационных заставках и темах выпусков журнала «Ералаш» .</a:t>
            </a:r>
          </a:p>
          <a:p>
            <a:pPr marL="355600" indent="0">
              <a:buNone/>
            </a:pPr>
            <a:r>
              <a:rPr lang="ru-RU" sz="2500" dirty="0" smtClean="0"/>
              <a:t>Автор </a:t>
            </a:r>
            <a:r>
              <a:rPr lang="ru-RU" sz="2500" dirty="0" err="1" smtClean="0"/>
              <a:t>текста-Юрий</a:t>
            </a:r>
            <a:r>
              <a:rPr lang="ru-RU" sz="2500" dirty="0" smtClean="0"/>
              <a:t> </a:t>
            </a:r>
            <a:r>
              <a:rPr lang="ru-RU" sz="2500" dirty="0" err="1" smtClean="0"/>
              <a:t>Энтин</a:t>
            </a:r>
            <a:r>
              <a:rPr lang="ru-RU" sz="2500" dirty="0" smtClean="0"/>
              <a:t>. </a:t>
            </a:r>
          </a:p>
          <a:p>
            <a:pPr marL="355600" indent="0">
              <a:buNone/>
            </a:pPr>
            <a:r>
              <a:rPr lang="ru-RU" sz="2500" dirty="0" smtClean="0"/>
              <a:t>Исполнитель-</a:t>
            </a:r>
            <a:r>
              <a:rPr lang="ru-RU" sz="2400" dirty="0" smtClean="0"/>
              <a:t>Нина Бродская</a:t>
            </a:r>
            <a:endParaRPr lang="ru-RU" sz="2500" dirty="0"/>
          </a:p>
        </p:txBody>
      </p:sp>
      <p:pic>
        <p:nvPicPr>
          <p:cNvPr id="4" name="Dlya-Detey.com-Burati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5157192"/>
            <a:ext cx="448816" cy="448816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7624" y="4941168"/>
            <a:ext cx="8153400" cy="84658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Песня «Буратино»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 и песни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352928" cy="30963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После телепремьеры фирма «Мелодия» выпустила диск-миньон с несколькими песнями из фильма. На звуковых страницах журнала «Колобок» № 10-11 за 1976 год (в сокращении, под названием «Приключения Буратино»), а затем на диске фирмы «Мелодия» (полностью, под названием «Невероятные приключения Буратино и его друзей») вышла инсценировка Ларисы </a:t>
            </a:r>
            <a:r>
              <a:rPr lang="ru-RU" dirty="0" err="1" smtClean="0"/>
              <a:t>Закашанской</a:t>
            </a:r>
            <a:r>
              <a:rPr lang="ru-RU" dirty="0" smtClean="0"/>
              <a:t>, в которую вошли музыка и песни из телефильма.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detskie_pesenki_-_romans_cherepahi_tortilli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5157192"/>
            <a:ext cx="592832" cy="592832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187624" y="4941168"/>
            <a:ext cx="8153400" cy="84658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Романс Черепахи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Тортиллы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</TotalTime>
  <Words>236</Words>
  <Application>Microsoft Office PowerPoint</Application>
  <PresentationFormat>Экран (4:3)</PresentationFormat>
  <Paragraphs>48</Paragraphs>
  <Slides>13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Художественный фильм «Приключения Буратино» </vt:lpstr>
      <vt:lpstr>Слайд 2</vt:lpstr>
      <vt:lpstr>Актерский состав</vt:lpstr>
      <vt:lpstr>Актерский состав</vt:lpstr>
      <vt:lpstr>Актерский состав</vt:lpstr>
      <vt:lpstr>Слайд 6</vt:lpstr>
      <vt:lpstr>Съёмочная группа:</vt:lpstr>
      <vt:lpstr>Музыка и песни</vt:lpstr>
      <vt:lpstr>Музыка и песни</vt:lpstr>
      <vt:lpstr>Музыка и песни</vt:lpstr>
      <vt:lpstr>Музыка и песни</vt:lpstr>
      <vt:lpstr>Какие песни понравились больше всего? Почему?  Больше всего мне понравилась песня Буратино. Так как она самая заводная, веселая, оптимистичная.  Если бы у вас была возможность сняться в данном мюзикле, то какую бы вы хотели сыграть роль? Почему?  Мальвину. Потому что она самая красивая и добрая героиня в этом фильме.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Художественный фильм «Приключения Буратино» </dc:title>
  <cp:lastModifiedBy>RENAT</cp:lastModifiedBy>
  <cp:revision>10</cp:revision>
  <dcterms:modified xsi:type="dcterms:W3CDTF">2017-03-04T11:18:09Z</dcterms:modified>
</cp:coreProperties>
</file>