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23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820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2704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064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4720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898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788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28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3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02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6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9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21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75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68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27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6EBD6-6F45-4AD0-8349-1809604CAFDC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DD9C29B-C8E8-47DF-8DC5-18FE1FBB81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08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Приключения Буратино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Сделала </a:t>
            </a:r>
            <a:r>
              <a:rPr lang="ru-RU" dirty="0" err="1" smtClean="0"/>
              <a:t>Хамидуллина</a:t>
            </a:r>
            <a:r>
              <a:rPr lang="ru-RU" dirty="0" smtClean="0"/>
              <a:t>  Диана 2Б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5715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0"/>
            <a:ext cx="8911687" cy="631484"/>
          </a:xfrm>
        </p:spPr>
        <p:txBody>
          <a:bodyPr>
            <a:normAutofit fontScale="90000"/>
          </a:bodyPr>
          <a:lstStyle/>
          <a:p>
            <a:r>
              <a:rPr lang="ru-RU" dirty="0"/>
              <a:t>Краткая характеристика мюзикла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31484"/>
            <a:ext cx="8915400" cy="6001328"/>
          </a:xfrm>
        </p:spPr>
        <p:txBody>
          <a:bodyPr>
            <a:normAutofit/>
          </a:bodyPr>
          <a:lstStyle/>
          <a:p>
            <a:r>
              <a:rPr lang="ru-RU" dirty="0" smtClean="0"/>
              <a:t>1. Телепремьера </a:t>
            </a:r>
            <a:r>
              <a:rPr lang="ru-RU" dirty="0"/>
              <a:t>состоялась 1-2 января 1976 года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В ролях</a:t>
            </a:r>
          </a:p>
          <a:p>
            <a:r>
              <a:rPr lang="ru-RU" dirty="0" smtClean="0"/>
              <a:t>Дмитрий Иосифов</a:t>
            </a:r>
            <a:r>
              <a:rPr lang="ru-RU" dirty="0"/>
              <a:t> — </a:t>
            </a:r>
            <a:r>
              <a:rPr lang="ru-RU" i="1" dirty="0"/>
              <a:t>Буратино</a:t>
            </a:r>
            <a:endParaRPr lang="ru-RU" dirty="0"/>
          </a:p>
          <a:p>
            <a:r>
              <a:rPr lang="ru-RU" dirty="0"/>
              <a:t>Татьяна Проценко — </a:t>
            </a:r>
            <a:r>
              <a:rPr lang="ru-RU" i="1" dirty="0"/>
              <a:t>Мальвина</a:t>
            </a:r>
            <a:endParaRPr lang="ru-RU" dirty="0"/>
          </a:p>
          <a:p>
            <a:r>
              <a:rPr lang="ru-RU" dirty="0"/>
              <a:t>Роман </a:t>
            </a:r>
            <a:r>
              <a:rPr lang="ru-RU" dirty="0" err="1"/>
              <a:t>Столкарц</a:t>
            </a:r>
            <a:r>
              <a:rPr lang="ru-RU" dirty="0"/>
              <a:t> — </a:t>
            </a:r>
            <a:r>
              <a:rPr lang="ru-RU" i="1" dirty="0"/>
              <a:t>Пьеро</a:t>
            </a:r>
            <a:endParaRPr lang="ru-RU" dirty="0"/>
          </a:p>
          <a:p>
            <a:r>
              <a:rPr lang="ru-RU" dirty="0"/>
              <a:t>Томас </a:t>
            </a:r>
            <a:r>
              <a:rPr lang="ru-RU" dirty="0" err="1"/>
              <a:t>Аугустинас</a:t>
            </a:r>
            <a:r>
              <a:rPr lang="ru-RU" dirty="0"/>
              <a:t> — </a:t>
            </a:r>
            <a:r>
              <a:rPr lang="ru-RU" i="1" dirty="0" err="1"/>
              <a:t>Артемон</a:t>
            </a:r>
            <a:endParaRPr lang="ru-RU" dirty="0"/>
          </a:p>
          <a:p>
            <a:r>
              <a:rPr lang="ru-RU" dirty="0"/>
              <a:t>Григорий </a:t>
            </a:r>
            <a:r>
              <a:rPr lang="ru-RU" dirty="0" err="1"/>
              <a:t>Светлорусов</a:t>
            </a:r>
            <a:r>
              <a:rPr lang="ru-RU" dirty="0"/>
              <a:t> — </a:t>
            </a:r>
            <a:r>
              <a:rPr lang="ru-RU" i="1" dirty="0"/>
              <a:t>Арлекин</a:t>
            </a:r>
            <a:endParaRPr lang="ru-RU" dirty="0"/>
          </a:p>
          <a:p>
            <a:r>
              <a:rPr lang="ru-RU" dirty="0"/>
              <a:t>Николай Гринько — </a:t>
            </a:r>
            <a:r>
              <a:rPr lang="ru-RU" i="1" dirty="0"/>
              <a:t>папа Карло</a:t>
            </a:r>
            <a:endParaRPr lang="ru-RU" dirty="0"/>
          </a:p>
          <a:p>
            <a:r>
              <a:rPr lang="ru-RU" dirty="0"/>
              <a:t>Юрий Катин-Ярцев — </a:t>
            </a:r>
            <a:r>
              <a:rPr lang="ru-RU" i="1" dirty="0"/>
              <a:t>Джузеппе</a:t>
            </a:r>
            <a:endParaRPr lang="ru-RU" dirty="0"/>
          </a:p>
          <a:p>
            <a:r>
              <a:rPr lang="ru-RU" dirty="0" err="1"/>
              <a:t>Рина</a:t>
            </a:r>
            <a:r>
              <a:rPr lang="ru-RU" dirty="0"/>
              <a:t> Зелёная — </a:t>
            </a:r>
            <a:r>
              <a:rPr lang="ru-RU" i="1" dirty="0"/>
              <a:t>черепаха </a:t>
            </a:r>
            <a:r>
              <a:rPr lang="ru-RU" i="1" dirty="0" err="1"/>
              <a:t>Тортила</a:t>
            </a:r>
            <a:endParaRPr lang="ru-RU" dirty="0"/>
          </a:p>
          <a:p>
            <a:r>
              <a:rPr lang="ru-RU" dirty="0"/>
              <a:t>Владимир Этуш — </a:t>
            </a:r>
            <a:r>
              <a:rPr lang="ru-RU" i="1" dirty="0"/>
              <a:t>Карабас-</a:t>
            </a:r>
            <a:r>
              <a:rPr lang="ru-RU" i="1" dirty="0" err="1"/>
              <a:t>Барабас</a:t>
            </a:r>
            <a:endParaRPr lang="ru-RU" dirty="0"/>
          </a:p>
          <a:p>
            <a:r>
              <a:rPr lang="ru-RU" dirty="0"/>
              <a:t>Ролан Быков — </a:t>
            </a:r>
            <a:r>
              <a:rPr lang="ru-RU" i="1" dirty="0"/>
              <a:t>кот </a:t>
            </a:r>
            <a:r>
              <a:rPr lang="ru-RU" i="1" dirty="0" err="1"/>
              <a:t>Базилио</a:t>
            </a:r>
            <a:endParaRPr lang="ru-RU" dirty="0"/>
          </a:p>
          <a:p>
            <a:r>
              <a:rPr lang="ru-RU" dirty="0"/>
              <a:t>Елена </a:t>
            </a:r>
            <a:r>
              <a:rPr lang="ru-RU" dirty="0" err="1"/>
              <a:t>Санаева</a:t>
            </a:r>
            <a:r>
              <a:rPr lang="ru-RU" dirty="0"/>
              <a:t> — </a:t>
            </a:r>
            <a:r>
              <a:rPr lang="ru-RU" i="1" dirty="0"/>
              <a:t>лиса Алиса</a:t>
            </a:r>
            <a:endParaRPr lang="ru-RU" dirty="0"/>
          </a:p>
          <a:p>
            <a:r>
              <a:rPr lang="ru-RU" dirty="0"/>
              <a:t>Владимир Басов — </a:t>
            </a:r>
            <a:r>
              <a:rPr lang="ru-RU" i="1" dirty="0" err="1"/>
              <a:t>Дуремар</a:t>
            </a:r>
            <a:endParaRPr lang="ru-RU" dirty="0"/>
          </a:p>
          <a:p>
            <a:r>
              <a:rPr lang="ru-RU" dirty="0" err="1"/>
              <a:t>Баадур</a:t>
            </a:r>
            <a:r>
              <a:rPr lang="ru-RU" dirty="0"/>
              <a:t> </a:t>
            </a:r>
            <a:r>
              <a:rPr lang="ru-RU" dirty="0" err="1"/>
              <a:t>Цуладзе</a:t>
            </a:r>
            <a:r>
              <a:rPr lang="ru-RU" dirty="0"/>
              <a:t> — </a:t>
            </a:r>
            <a:r>
              <a:rPr lang="ru-RU" i="1" dirty="0"/>
              <a:t>хозяин харчевни трёх пескарей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161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15049" y="6964099"/>
            <a:ext cx="1988056" cy="16003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7982" y="95533"/>
            <a:ext cx="9566630" cy="5691117"/>
          </a:xfrm>
        </p:spPr>
        <p:txBody>
          <a:bodyPr/>
          <a:lstStyle/>
          <a:p>
            <a:r>
              <a:rPr lang="ru-RU" sz="2400" dirty="0" smtClean="0"/>
              <a:t>3. </a:t>
            </a:r>
            <a:r>
              <a:rPr lang="ru-RU" sz="2400" dirty="0"/>
              <a:t>Съёмочная </a:t>
            </a:r>
            <a:r>
              <a:rPr lang="ru-RU" sz="2400" dirty="0" smtClean="0"/>
              <a:t>группа</a:t>
            </a:r>
          </a:p>
          <a:p>
            <a:r>
              <a:rPr lang="ru-RU" sz="2400" dirty="0" smtClean="0"/>
              <a:t>Сценарий</a:t>
            </a:r>
            <a:r>
              <a:rPr lang="ru-RU" sz="2400" dirty="0"/>
              <a:t> Инны Веткиной</a:t>
            </a:r>
          </a:p>
          <a:p>
            <a:r>
              <a:rPr lang="ru-RU" sz="2400" dirty="0"/>
              <a:t>Постановка Леонида Нечаева</a:t>
            </a:r>
          </a:p>
          <a:p>
            <a:r>
              <a:rPr lang="ru-RU" sz="2400" dirty="0"/>
              <a:t>Главный оператор: Юрий </a:t>
            </a:r>
            <a:r>
              <a:rPr lang="ru-RU" sz="2400" dirty="0" err="1"/>
              <a:t>Елхов</a:t>
            </a:r>
            <a:endParaRPr lang="ru-RU" sz="2400" dirty="0"/>
          </a:p>
          <a:p>
            <a:r>
              <a:rPr lang="ru-RU" sz="2400" dirty="0"/>
              <a:t>Главный художник: Леонид Ершов</a:t>
            </a:r>
          </a:p>
          <a:p>
            <a:r>
              <a:rPr lang="ru-RU" sz="2400" dirty="0"/>
              <a:t>Музыка Алексея Рыбникова</a:t>
            </a:r>
          </a:p>
          <a:p>
            <a:r>
              <a:rPr lang="ru-RU" sz="2400" dirty="0"/>
              <a:t>Стихи Булата Окуджавы, Юрия </a:t>
            </a:r>
            <a:r>
              <a:rPr lang="ru-RU" sz="2400" dirty="0" err="1"/>
              <a:t>Энтина</a:t>
            </a:r>
            <a:endParaRPr lang="ru-RU" sz="2400" dirty="0"/>
          </a:p>
          <a:p>
            <a:r>
              <a:rPr lang="ru-RU" sz="2400" dirty="0"/>
              <a:t>Роли озвучивали: Алексей </a:t>
            </a:r>
            <a:r>
              <a:rPr lang="ru-RU" sz="2400" dirty="0" err="1"/>
              <a:t>Консовский</a:t>
            </a:r>
            <a:r>
              <a:rPr lang="ru-RU" sz="2400" dirty="0"/>
              <a:t> (Говорящий Сверчок), Гарри Бардин (паук)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57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Музыкально-теоретический анализ песен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/>
          <a:lstStyle/>
          <a:p>
            <a:r>
              <a:rPr lang="ru-RU" dirty="0" smtClean="0"/>
              <a:t>Темп- Престо</a:t>
            </a:r>
          </a:p>
          <a:p>
            <a:r>
              <a:rPr lang="ru-RU" dirty="0" smtClean="0"/>
              <a:t>Ритм- Движение ровными длительностями</a:t>
            </a:r>
          </a:p>
          <a:p>
            <a:r>
              <a:rPr lang="ru-RU" dirty="0" smtClean="0"/>
              <a:t>Динамика- Форте</a:t>
            </a:r>
          </a:p>
          <a:p>
            <a:r>
              <a:rPr lang="ru-RU" dirty="0" smtClean="0"/>
              <a:t>Регистр- Высокий и низкий</a:t>
            </a:r>
          </a:p>
          <a:p>
            <a:r>
              <a:rPr lang="ru-RU" dirty="0" smtClean="0"/>
              <a:t>Гармония- </a:t>
            </a:r>
            <a:r>
              <a:rPr lang="ru-RU" dirty="0"/>
              <a:t>Г</a:t>
            </a:r>
            <a:r>
              <a:rPr lang="ru-RU" dirty="0" smtClean="0"/>
              <a:t>армонические </a:t>
            </a:r>
            <a:r>
              <a:rPr lang="ru-RU" dirty="0"/>
              <a:t>стили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6996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Какие песни понравились больше всего?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smtClean="0"/>
              <a:t>Песня Буратино- Потому что она весёлая.</a:t>
            </a:r>
          </a:p>
          <a:p>
            <a:r>
              <a:rPr lang="ru-RU" dirty="0" smtClean="0"/>
              <a:t>2. </a:t>
            </a:r>
            <a:r>
              <a:rPr lang="ru-RU" dirty="0"/>
              <a:t>П</a:t>
            </a:r>
            <a:r>
              <a:rPr lang="ru-RU" dirty="0" smtClean="0"/>
              <a:t>есня </a:t>
            </a:r>
            <a:r>
              <a:rPr lang="ru-RU" dirty="0"/>
              <a:t>папы </a:t>
            </a:r>
            <a:r>
              <a:rPr lang="ru-RU" dirty="0" smtClean="0"/>
              <a:t>Карло- Потому что папа Карло радуется что у него будет новый помощник.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4094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Если бы у вас была возможность сняться в данном мюзикле, то какую бы вы хотели сыграть роль?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Я бы сыграла роль Мальвину потому что она весёлая всегда ходит со собачкой, красиво одевается, у неё красивый домик.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99540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3649" y="678701"/>
            <a:ext cx="2224735" cy="76796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</a:t>
            </a:r>
            <a:r>
              <a:rPr lang="ru-RU" dirty="0" smtClean="0">
                <a:solidFill>
                  <a:srgbClr val="FFC000"/>
                </a:solidFill>
              </a:rPr>
              <a:t>о</a:t>
            </a:r>
            <a:r>
              <a:rPr lang="ru-RU" dirty="0" smtClean="0">
                <a:solidFill>
                  <a:srgbClr val="7030A0"/>
                </a:solidFill>
              </a:rPr>
              <a:t>н</a:t>
            </a:r>
            <a:r>
              <a:rPr lang="ru-RU" dirty="0" smtClean="0">
                <a:solidFill>
                  <a:srgbClr val="002060"/>
                </a:solidFill>
              </a:rPr>
              <a:t>е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3074" y="2024418"/>
            <a:ext cx="9225887" cy="377762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Данные были взяты из Википедии</a:t>
            </a:r>
          </a:p>
          <a:p>
            <a:r>
              <a:rPr lang="ru-RU" sz="2800" dirty="0" smtClean="0"/>
              <a:t>Всем спасибо за просмотр моей </a:t>
            </a:r>
            <a:r>
              <a:rPr lang="ru-RU" sz="2800" dirty="0" err="1" smtClean="0"/>
              <a:t>призентации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44957937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</TotalTime>
  <Words>132</Words>
  <Application>Microsoft Office PowerPoint</Application>
  <PresentationFormat>Широкоэкранный</PresentationFormat>
  <Paragraphs>40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Приключения Буратино</vt:lpstr>
      <vt:lpstr>Краткая характеристика мюзикла</vt:lpstr>
      <vt:lpstr>Презентация PowerPoint</vt:lpstr>
      <vt:lpstr>Музыкально-теоретический анализ песен</vt:lpstr>
      <vt:lpstr>Какие песни понравились больше всего? </vt:lpstr>
      <vt:lpstr>Если бы у вас была возможность сняться в данном мюзикле, то какую бы вы хотели сыграть роль? </vt:lpstr>
      <vt:lpstr>Конец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Приключения Буратино</dc:title>
  <dc:creator>RePack by Diakov</dc:creator>
  <cp:lastModifiedBy>RePack by Diakov</cp:lastModifiedBy>
  <cp:revision>4</cp:revision>
  <dcterms:created xsi:type="dcterms:W3CDTF">2017-03-03T19:46:52Z</dcterms:created>
  <dcterms:modified xsi:type="dcterms:W3CDTF">2017-03-03T20:22:20Z</dcterms:modified>
</cp:coreProperties>
</file>