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468BD5-8355-485A-A311-142B3A42DEE6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161E7-AEE3-4B7A-A6C7-5821DAFEF8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A161E7-AEE3-4B7A-A6C7-5821DAFEF8E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C9242-5B36-4883-B64D-9367FD7F9CAF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AAA72-6733-442F-8DC3-6DB002C0C1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my-hit.org/star/23024/" TargetMode="External"/><Relationship Id="rId13" Type="http://schemas.openxmlformats.org/officeDocument/2006/relationships/hyperlink" Target="https://my-hit.org/star/141567/" TargetMode="External"/><Relationship Id="rId18" Type="http://schemas.openxmlformats.org/officeDocument/2006/relationships/hyperlink" Target="https://my-hit.org/star/97301/" TargetMode="External"/><Relationship Id="rId3" Type="http://schemas.openxmlformats.org/officeDocument/2006/relationships/hyperlink" Target="https://my-hit.org/film/a1/" TargetMode="External"/><Relationship Id="rId21" Type="http://schemas.openxmlformats.org/officeDocument/2006/relationships/hyperlink" Target="https://my-hit.org/star/92198/" TargetMode="External"/><Relationship Id="rId7" Type="http://schemas.openxmlformats.org/officeDocument/2006/relationships/hyperlink" Target="https://my-hit.org/star/115325/" TargetMode="External"/><Relationship Id="rId12" Type="http://schemas.openxmlformats.org/officeDocument/2006/relationships/hyperlink" Target="https://my-hit.org/star/141285/" TargetMode="External"/><Relationship Id="rId17" Type="http://schemas.openxmlformats.org/officeDocument/2006/relationships/hyperlink" Target="https://my-hit.org/star/141570/" TargetMode="External"/><Relationship Id="rId2" Type="http://schemas.openxmlformats.org/officeDocument/2006/relationships/hyperlink" Target="https://my-hit.org/film/a7/" TargetMode="External"/><Relationship Id="rId16" Type="http://schemas.openxmlformats.org/officeDocument/2006/relationships/hyperlink" Target="https://my-hit.org/star/135468/" TargetMode="External"/><Relationship Id="rId20" Type="http://schemas.openxmlformats.org/officeDocument/2006/relationships/hyperlink" Target="https://my-hit.org/star/4984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y-hit.org/star/40316/" TargetMode="External"/><Relationship Id="rId11" Type="http://schemas.openxmlformats.org/officeDocument/2006/relationships/hyperlink" Target="https://my-hit.org/star/98284/" TargetMode="External"/><Relationship Id="rId5" Type="http://schemas.openxmlformats.org/officeDocument/2006/relationships/hyperlink" Target="https://my-hit.org/film/a2/" TargetMode="External"/><Relationship Id="rId15" Type="http://schemas.openxmlformats.org/officeDocument/2006/relationships/hyperlink" Target="https://my-hit.org/star/141569/" TargetMode="External"/><Relationship Id="rId23" Type="http://schemas.openxmlformats.org/officeDocument/2006/relationships/hyperlink" Target="https://my-hit.org/star/67522/" TargetMode="External"/><Relationship Id="rId10" Type="http://schemas.openxmlformats.org/officeDocument/2006/relationships/hyperlink" Target="https://my-hit.org/star/1399231/" TargetMode="External"/><Relationship Id="rId19" Type="http://schemas.openxmlformats.org/officeDocument/2006/relationships/hyperlink" Target="https://my-hit.org/star/57998/" TargetMode="External"/><Relationship Id="rId4" Type="http://schemas.openxmlformats.org/officeDocument/2006/relationships/hyperlink" Target="https://my-hit.org/film/a3/" TargetMode="External"/><Relationship Id="rId9" Type="http://schemas.openxmlformats.org/officeDocument/2006/relationships/hyperlink" Target="https://my-hit.org/star/141571/" TargetMode="External"/><Relationship Id="rId14" Type="http://schemas.openxmlformats.org/officeDocument/2006/relationships/hyperlink" Target="https://my-hit.org/star/141568/" TargetMode="External"/><Relationship Id="rId22" Type="http://schemas.openxmlformats.org/officeDocument/2006/relationships/hyperlink" Target="https://my-hit.org/star/72513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672407"/>
          </a:xfrm>
          <a:solidFill>
            <a:srgbClr val="92D050"/>
          </a:solidFill>
        </p:spPr>
        <p:txBody>
          <a:bodyPr/>
          <a:lstStyle/>
          <a:p>
            <a:r>
              <a:rPr lang="ru-RU" dirty="0" smtClean="0"/>
              <a:t>Презентация на тему:</a:t>
            </a:r>
            <a:br>
              <a:rPr lang="ru-RU" dirty="0" smtClean="0"/>
            </a:br>
            <a:r>
              <a:rPr lang="ru-RU" dirty="0" smtClean="0"/>
              <a:t>«Приключения </a:t>
            </a:r>
            <a:r>
              <a:rPr lang="ru-RU" sz="5000" dirty="0" smtClean="0"/>
              <a:t>Буратино</a:t>
            </a:r>
            <a:r>
              <a:rPr lang="ru-RU" dirty="0" smtClean="0"/>
              <a:t>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/>
          </a:bodyPr>
          <a:lstStyle/>
          <a:p>
            <a:r>
              <a:rPr lang="ru-RU" sz="1500" dirty="0" smtClean="0"/>
              <a:t>МБОУ СОШ №7 РБ, г.Туймазы, </a:t>
            </a:r>
            <a:r>
              <a:rPr lang="ru-RU" sz="1500" dirty="0" smtClean="0"/>
              <a:t>Ахунова Ангелина</a:t>
            </a:r>
          </a:p>
          <a:p>
            <a:r>
              <a:rPr lang="ru-RU" sz="1500" dirty="0" smtClean="0"/>
              <a:t>3 А класс</a:t>
            </a:r>
            <a:endParaRPr lang="ru-RU" sz="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ru-RU" sz="2000" dirty="0" smtClean="0"/>
              <a:t>1. Краткая </a:t>
            </a:r>
            <a:r>
              <a:rPr lang="ru-RU" sz="2000" dirty="0"/>
              <a:t>характеристика мюзикла (год издания, режиссер, актеры и др.)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/>
              <a:t>Продолжительность: 130 мин.</a:t>
            </a:r>
          </a:p>
          <a:p>
            <a:pPr>
              <a:buNone/>
            </a:pPr>
            <a:r>
              <a:rPr lang="ru-RU" sz="2000" dirty="0"/>
              <a:t>Жанр: </a:t>
            </a:r>
            <a:r>
              <a:rPr lang="ru-RU" sz="2000" dirty="0" err="1">
                <a:hlinkClick r:id="rId2"/>
              </a:rPr>
              <a:t>Фэнтези</a:t>
            </a:r>
            <a:r>
              <a:rPr lang="ru-RU" sz="2000" dirty="0"/>
              <a:t>, </a:t>
            </a:r>
            <a:r>
              <a:rPr lang="ru-RU" sz="2000" dirty="0">
                <a:hlinkClick r:id="rId3"/>
              </a:rPr>
              <a:t>Приключения</a:t>
            </a:r>
            <a:r>
              <a:rPr lang="ru-RU" sz="2000" dirty="0"/>
              <a:t>, </a:t>
            </a:r>
            <a:r>
              <a:rPr lang="ru-RU" sz="2000" dirty="0">
                <a:hlinkClick r:id="rId4"/>
              </a:rPr>
              <a:t>Семейный</a:t>
            </a:r>
            <a:r>
              <a:rPr lang="ru-RU" sz="2000" dirty="0"/>
              <a:t>, </a:t>
            </a:r>
            <a:r>
              <a:rPr lang="ru-RU" sz="2000" dirty="0">
                <a:hlinkClick r:id="rId5"/>
              </a:rPr>
              <a:t>Детский</a:t>
            </a:r>
            <a:r>
              <a:rPr lang="ru-RU" sz="2000" dirty="0" smtClean="0"/>
              <a:t>.</a:t>
            </a:r>
            <a:endParaRPr lang="ru-RU" sz="2000" dirty="0"/>
          </a:p>
          <a:p>
            <a:pPr>
              <a:buNone/>
            </a:pPr>
            <a:r>
              <a:rPr lang="ru-RU" sz="2000" dirty="0" smtClean="0"/>
              <a:t>Год издания : 1975г</a:t>
            </a:r>
          </a:p>
          <a:p>
            <a:pPr>
              <a:buNone/>
            </a:pPr>
            <a:r>
              <a:rPr lang="ru-RU" sz="2000" dirty="0" smtClean="0"/>
              <a:t>Кинокомпания: </a:t>
            </a:r>
            <a:r>
              <a:rPr lang="ru-RU" sz="2000" dirty="0" err="1" smtClean="0"/>
              <a:t>Беларусьфильм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Режиссер: </a:t>
            </a:r>
            <a:r>
              <a:rPr lang="ru-RU" sz="2000" u="sng" dirty="0" smtClean="0"/>
              <a:t>Леонид Нечаев</a:t>
            </a:r>
          </a:p>
          <a:p>
            <a:pPr>
              <a:buNone/>
            </a:pPr>
            <a:r>
              <a:rPr lang="ru-RU" sz="2000" dirty="0"/>
              <a:t>Композитор: </a:t>
            </a:r>
            <a:r>
              <a:rPr lang="ru-RU" sz="2000" dirty="0">
                <a:hlinkClick r:id="rId6"/>
              </a:rPr>
              <a:t>Алексей Рыбников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/>
              <a:t>Сценарий: </a:t>
            </a:r>
            <a:r>
              <a:rPr lang="ru-RU" sz="2000" dirty="0">
                <a:hlinkClick r:id="rId7"/>
              </a:rPr>
              <a:t>Алексей Толстой</a:t>
            </a:r>
            <a:r>
              <a:rPr lang="ru-RU" sz="2000" dirty="0"/>
              <a:t>, </a:t>
            </a:r>
            <a:r>
              <a:rPr lang="ru-RU" sz="2000" u="sng" dirty="0">
                <a:hlinkClick r:id="rId8"/>
              </a:rPr>
              <a:t>Инна Веткина</a:t>
            </a:r>
            <a:r>
              <a:rPr lang="ru-RU" sz="2000" dirty="0"/>
              <a:t> 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Оператор: </a:t>
            </a:r>
            <a:r>
              <a:rPr lang="ru-RU" sz="2000" u="sng" dirty="0">
                <a:hlinkClick r:id="rId9"/>
              </a:rPr>
              <a:t>Юрий </a:t>
            </a:r>
            <a:r>
              <a:rPr lang="ru-RU" sz="2000" u="sng" dirty="0" err="1">
                <a:hlinkClick r:id="rId9"/>
              </a:rPr>
              <a:t>Елхов</a:t>
            </a:r>
            <a:r>
              <a:rPr lang="ru-RU" sz="2000" dirty="0"/>
              <a:t>.</a:t>
            </a:r>
          </a:p>
          <a:p>
            <a:pPr>
              <a:buNone/>
            </a:pPr>
            <a:r>
              <a:rPr lang="ru-RU" sz="2000" dirty="0"/>
              <a:t>Художник: </a:t>
            </a:r>
            <a:r>
              <a:rPr lang="ru-RU" sz="2000" dirty="0">
                <a:hlinkClick r:id="rId10"/>
              </a:rPr>
              <a:t>Леонид Ершов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Актеры: </a:t>
            </a:r>
            <a:r>
              <a:rPr lang="ru-RU" sz="2000" dirty="0"/>
              <a:t> </a:t>
            </a:r>
            <a:r>
              <a:rPr lang="ru-RU" sz="2000" dirty="0">
                <a:hlinkClick r:id="rId11"/>
              </a:rPr>
              <a:t> Дмитрий Иосифов</a:t>
            </a:r>
            <a:r>
              <a:rPr lang="ru-RU" sz="2000" dirty="0"/>
              <a:t>, </a:t>
            </a:r>
            <a:r>
              <a:rPr lang="ru-RU" sz="2000" dirty="0">
                <a:hlinkClick r:id="rId12"/>
              </a:rPr>
              <a:t>Татьяна Проценко</a:t>
            </a:r>
            <a:r>
              <a:rPr lang="ru-RU" sz="2000" dirty="0"/>
              <a:t>, </a:t>
            </a:r>
            <a:r>
              <a:rPr lang="ru-RU" sz="2000" dirty="0">
                <a:hlinkClick r:id="rId13"/>
              </a:rPr>
              <a:t>Роман </a:t>
            </a:r>
            <a:r>
              <a:rPr lang="ru-RU" sz="2000" dirty="0" err="1">
                <a:hlinkClick r:id="rId13"/>
              </a:rPr>
              <a:t>Столкарц</a:t>
            </a:r>
            <a:r>
              <a:rPr lang="ru-RU" sz="2000" dirty="0"/>
              <a:t>, </a:t>
            </a:r>
            <a:r>
              <a:rPr lang="ru-RU" sz="2000" dirty="0">
                <a:hlinkClick r:id="rId14"/>
              </a:rPr>
              <a:t>Томас </a:t>
            </a:r>
            <a:r>
              <a:rPr lang="ru-RU" sz="2000" dirty="0" err="1">
                <a:hlinkClick r:id="rId14"/>
              </a:rPr>
              <a:t>Аугустинас</a:t>
            </a:r>
            <a:r>
              <a:rPr lang="ru-RU" sz="2000" dirty="0"/>
              <a:t>, </a:t>
            </a:r>
            <a:r>
              <a:rPr lang="ru-RU" sz="2000" dirty="0">
                <a:hlinkClick r:id="rId15"/>
              </a:rPr>
              <a:t>Григорий </a:t>
            </a:r>
            <a:r>
              <a:rPr lang="ru-RU" sz="2000" dirty="0" err="1">
                <a:hlinkClick r:id="rId15"/>
              </a:rPr>
              <a:t>Светлорусов</a:t>
            </a:r>
            <a:r>
              <a:rPr lang="ru-RU" sz="2000" dirty="0"/>
              <a:t>, </a:t>
            </a:r>
            <a:r>
              <a:rPr lang="ru-RU" sz="2000" dirty="0">
                <a:hlinkClick r:id="rId16"/>
              </a:rPr>
              <a:t>Николай </a:t>
            </a:r>
            <a:r>
              <a:rPr lang="ru-RU" sz="2000" dirty="0" err="1">
                <a:hlinkClick r:id="rId16"/>
              </a:rPr>
              <a:t>Гринько</a:t>
            </a:r>
            <a:r>
              <a:rPr lang="ru-RU" sz="2000" dirty="0"/>
              <a:t>, </a:t>
            </a:r>
            <a:r>
              <a:rPr lang="ru-RU" sz="2000" dirty="0">
                <a:hlinkClick r:id="rId17"/>
              </a:rPr>
              <a:t>Юрий Катин-Ярцев</a:t>
            </a:r>
            <a:r>
              <a:rPr lang="ru-RU" sz="2000" dirty="0"/>
              <a:t>, </a:t>
            </a:r>
            <a:r>
              <a:rPr lang="ru-RU" sz="2000" dirty="0" err="1">
                <a:hlinkClick r:id="rId18"/>
              </a:rPr>
              <a:t>Рина</a:t>
            </a:r>
            <a:r>
              <a:rPr lang="ru-RU" sz="2000" dirty="0">
                <a:hlinkClick r:id="rId18"/>
              </a:rPr>
              <a:t> Зеленая</a:t>
            </a:r>
            <a:r>
              <a:rPr lang="ru-RU" sz="2000" dirty="0"/>
              <a:t>, </a:t>
            </a:r>
            <a:r>
              <a:rPr lang="ru-RU" sz="2000" dirty="0">
                <a:hlinkClick r:id="rId19"/>
              </a:rPr>
              <a:t>Владимир </a:t>
            </a:r>
            <a:r>
              <a:rPr lang="ru-RU" sz="2000" dirty="0" err="1">
                <a:hlinkClick r:id="rId19"/>
              </a:rPr>
              <a:t>Этуш</a:t>
            </a:r>
            <a:r>
              <a:rPr lang="ru-RU" sz="2000" dirty="0"/>
              <a:t>, </a:t>
            </a:r>
            <a:r>
              <a:rPr lang="ru-RU" sz="2000" dirty="0">
                <a:hlinkClick r:id="rId20"/>
              </a:rPr>
              <a:t>Ролан Быков</a:t>
            </a:r>
            <a:r>
              <a:rPr lang="ru-RU" sz="2000" dirty="0"/>
              <a:t>, </a:t>
            </a:r>
            <a:r>
              <a:rPr lang="ru-RU" sz="2000" dirty="0">
                <a:hlinkClick r:id="rId21"/>
              </a:rPr>
              <a:t>Елена </a:t>
            </a:r>
            <a:r>
              <a:rPr lang="ru-RU" sz="2000" dirty="0" err="1">
                <a:hlinkClick r:id="rId21"/>
              </a:rPr>
              <a:t>Санаева</a:t>
            </a:r>
            <a:r>
              <a:rPr lang="ru-RU" sz="2000" dirty="0"/>
              <a:t>, </a:t>
            </a:r>
            <a:r>
              <a:rPr lang="ru-RU" sz="2000" dirty="0">
                <a:hlinkClick r:id="rId22"/>
              </a:rPr>
              <a:t>Владимир Басов</a:t>
            </a:r>
            <a:r>
              <a:rPr lang="ru-RU" sz="2000" dirty="0"/>
              <a:t>, </a:t>
            </a:r>
            <a:r>
              <a:rPr lang="ru-RU" sz="2000" dirty="0" err="1">
                <a:hlinkClick r:id="rId23"/>
              </a:rPr>
              <a:t>Баадур</a:t>
            </a:r>
            <a:r>
              <a:rPr lang="ru-RU" sz="2000" dirty="0">
                <a:hlinkClick r:id="rId23"/>
              </a:rPr>
              <a:t> </a:t>
            </a:r>
            <a:r>
              <a:rPr lang="ru-RU" sz="2000" dirty="0" err="1">
                <a:hlinkClick r:id="rId23"/>
              </a:rPr>
              <a:t>Цуладзе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2.Музыкально-теоретический анализ песен: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песня «Буратино»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 – озорную задорную песню исполняет Буратино звонким голосом и танцует в то же время 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песня фонарщиков  (муз. А.Рыбникова, сл. Б.Окуджавы)-очень приятная мелодичная музыка, поют фонарщики о том как работать ночью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песня папы Карло  (муз. А.Рыбникова, сл. Б.Окуджавы) –начинается со звука скрипки, поет пожилой папа Карло о своем детище из дерева, немного грустная музыка, но очень красивая мелодия 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песня кукол «Страшный Карабас»  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)-куклы поют тихо, чтобы Карабас не услышал их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песня </a:t>
            </a:r>
            <a:r>
              <a:rPr lang="ru-RU" dirty="0" err="1" smtClean="0"/>
              <a:t>Дуремара</a:t>
            </a:r>
            <a:r>
              <a:rPr lang="ru-RU" dirty="0" smtClean="0"/>
              <a:t> (муз. А.Рыбникова, сл. </a:t>
            </a:r>
            <a:r>
              <a:rPr lang="ru-RU" dirty="0" err="1" smtClean="0"/>
              <a:t>Ю.Энтина</a:t>
            </a:r>
            <a:r>
              <a:rPr lang="ru-RU" dirty="0" smtClean="0"/>
              <a:t>)- смешная веселая песенка </a:t>
            </a:r>
            <a:r>
              <a:rPr lang="ru-RU" dirty="0" err="1" smtClean="0"/>
              <a:t>Дуремара</a:t>
            </a:r>
            <a:r>
              <a:rPr lang="ru-RU" dirty="0" smtClean="0"/>
              <a:t>(помощника Карабаса) и лягушек, музыка разная-то быстрая, то медленная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2.Музыкально-теоретический </a:t>
            </a:r>
            <a:r>
              <a:rPr lang="ru-RU" sz="2000" dirty="0"/>
              <a:t>анализ песен: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300" dirty="0" smtClean="0"/>
              <a:t>песня-танец </a:t>
            </a:r>
            <a:r>
              <a:rPr lang="ru-RU" sz="1300" dirty="0"/>
              <a:t>лисы Алисы и кота </a:t>
            </a:r>
            <a:r>
              <a:rPr lang="ru-RU" sz="1300" dirty="0" err="1" smtClean="0"/>
              <a:t>Базилио</a:t>
            </a:r>
            <a:r>
              <a:rPr lang="ru-RU" sz="1300" dirty="0" smtClean="0"/>
              <a:t> </a:t>
            </a:r>
            <a:r>
              <a:rPr lang="ru-RU" sz="1300" dirty="0"/>
              <a:t> (муз. А.Рыбникова, сл. Б.Окуджавы</a:t>
            </a:r>
            <a:r>
              <a:rPr lang="ru-RU" sz="1300" dirty="0" smtClean="0"/>
              <a:t>)-</a:t>
            </a:r>
            <a:r>
              <a:rPr lang="ru-RU" sz="1300" dirty="0"/>
              <a:t> Лап то </a:t>
            </a:r>
            <a:r>
              <a:rPr lang="ru-RU" sz="1300" dirty="0" err="1"/>
              <a:t>бу</a:t>
            </a:r>
            <a:r>
              <a:rPr lang="ru-RU" sz="1300" dirty="0"/>
              <a:t> </a:t>
            </a:r>
            <a:r>
              <a:rPr lang="ru-RU" sz="1300" dirty="0" err="1"/>
              <a:t>ди</a:t>
            </a:r>
            <a:r>
              <a:rPr lang="ru-RU" sz="1300" dirty="0"/>
              <a:t> </a:t>
            </a:r>
            <a:r>
              <a:rPr lang="ru-RU" sz="1300" dirty="0" err="1" smtClean="0"/>
              <a:t>дубудай</a:t>
            </a:r>
            <a:r>
              <a:rPr lang="ru-RU" sz="1300" dirty="0" smtClean="0"/>
              <a:t> поют они, очень хитрые и жадные лиса и кот, подстроили обман Буратино. Музыка полностью передает характер обманщиков</a:t>
            </a:r>
          </a:p>
          <a:p>
            <a:pPr>
              <a:buFontTx/>
              <a:buChar char="-"/>
            </a:pPr>
            <a:endParaRPr lang="ru-RU" sz="1300" dirty="0"/>
          </a:p>
          <a:p>
            <a:pPr>
              <a:buFontTx/>
              <a:buChar char="-"/>
            </a:pPr>
            <a:r>
              <a:rPr lang="ru-RU" sz="1300" dirty="0" smtClean="0"/>
              <a:t>песня </a:t>
            </a:r>
            <a:r>
              <a:rPr lang="ru-RU" sz="1300" dirty="0"/>
              <a:t>Карабаса </a:t>
            </a:r>
            <a:r>
              <a:rPr lang="ru-RU" sz="1300" dirty="0" err="1" smtClean="0"/>
              <a:t>Барабаса</a:t>
            </a:r>
            <a:r>
              <a:rPr lang="ru-RU" sz="1300" dirty="0" smtClean="0"/>
              <a:t> </a:t>
            </a:r>
            <a:r>
              <a:rPr lang="ru-RU" sz="1300" dirty="0"/>
              <a:t>(муз. А.Рыбникова, сл. Б.Окуджавы</a:t>
            </a:r>
            <a:r>
              <a:rPr lang="ru-RU" sz="1300" dirty="0" smtClean="0"/>
              <a:t>)-песня жадного Карабаса, мне не понравилась, жуткая, гадкая, и музыка  передает это</a:t>
            </a:r>
          </a:p>
          <a:p>
            <a:pPr>
              <a:buFontTx/>
              <a:buChar char="-"/>
            </a:pPr>
            <a:endParaRPr lang="ru-RU" sz="1300" dirty="0"/>
          </a:p>
          <a:p>
            <a:pPr>
              <a:buFontTx/>
              <a:buChar char="-"/>
            </a:pPr>
            <a:r>
              <a:rPr lang="ru-RU" sz="1300" dirty="0" smtClean="0"/>
              <a:t>песня </a:t>
            </a:r>
            <a:r>
              <a:rPr lang="ru-RU" sz="1300" dirty="0"/>
              <a:t>Пауков и </a:t>
            </a:r>
            <a:r>
              <a:rPr lang="ru-RU" sz="1300" dirty="0" smtClean="0"/>
              <a:t>Буратино </a:t>
            </a:r>
            <a:r>
              <a:rPr lang="ru-RU" sz="1300" dirty="0"/>
              <a:t> (муз. А.Рыбникова, сл. </a:t>
            </a:r>
            <a:r>
              <a:rPr lang="ru-RU" sz="1300" dirty="0" err="1"/>
              <a:t>Ю.Энтина</a:t>
            </a:r>
            <a:r>
              <a:rPr lang="ru-RU" sz="1300" dirty="0" smtClean="0"/>
              <a:t>)-</a:t>
            </a:r>
            <a:r>
              <a:rPr lang="ru-RU" sz="1300" dirty="0" err="1" smtClean="0"/>
              <a:t>Мальвина</a:t>
            </a:r>
            <a:r>
              <a:rPr lang="ru-RU" sz="1300" dirty="0" smtClean="0"/>
              <a:t> </a:t>
            </a:r>
            <a:r>
              <a:rPr lang="ru-RU" sz="1300" dirty="0" smtClean="0"/>
              <a:t>заперла  Буратино </a:t>
            </a:r>
            <a:r>
              <a:rPr lang="ru-RU" sz="1300" dirty="0" smtClean="0"/>
              <a:t>в чулане и там было жутко , страшно находиться с пауками, но Буратино справился, ему надоело подчиняться </a:t>
            </a:r>
            <a:r>
              <a:rPr lang="ru-RU" sz="1300" dirty="0" err="1" smtClean="0"/>
              <a:t>Мальвине</a:t>
            </a:r>
            <a:r>
              <a:rPr lang="ru-RU" sz="1300" dirty="0" smtClean="0"/>
              <a:t>. Пауки с Буратино поют мрачную песню.</a:t>
            </a:r>
          </a:p>
          <a:p>
            <a:pPr>
              <a:buFontTx/>
              <a:buChar char="-"/>
            </a:pPr>
            <a:endParaRPr lang="ru-RU" sz="1300" dirty="0"/>
          </a:p>
          <a:p>
            <a:pPr>
              <a:buFontTx/>
              <a:buChar char="-"/>
            </a:pPr>
            <a:r>
              <a:rPr lang="ru-RU" sz="1300" dirty="0" smtClean="0"/>
              <a:t>песня </a:t>
            </a:r>
            <a:r>
              <a:rPr lang="ru-RU" sz="1300" dirty="0"/>
              <a:t>«Поле чудес</a:t>
            </a:r>
            <a:r>
              <a:rPr lang="ru-RU" sz="1300" dirty="0" smtClean="0"/>
              <a:t>» </a:t>
            </a:r>
            <a:r>
              <a:rPr lang="ru-RU" sz="1300" dirty="0"/>
              <a:t> (муз. А.Рыбникова, сл. Б.Окуджавы</a:t>
            </a:r>
            <a:r>
              <a:rPr lang="ru-RU" sz="1300" dirty="0" smtClean="0"/>
              <a:t>)-Лиса Алиса и кот  </a:t>
            </a:r>
            <a:r>
              <a:rPr lang="ru-RU" sz="1300" dirty="0" err="1" smtClean="0"/>
              <a:t>Базилио</a:t>
            </a:r>
            <a:r>
              <a:rPr lang="ru-RU" sz="1300" dirty="0" smtClean="0"/>
              <a:t> поют опять об обмане на Поле чудес, </a:t>
            </a:r>
            <a:r>
              <a:rPr lang="ru-RU" sz="1300" dirty="0" err="1" smtClean="0"/>
              <a:t>слушно</a:t>
            </a:r>
            <a:r>
              <a:rPr lang="ru-RU" sz="1300" dirty="0" smtClean="0"/>
              <a:t> барабан, скрипка, шустрая  быстрая музыка </a:t>
            </a:r>
          </a:p>
          <a:p>
            <a:pPr>
              <a:buFontTx/>
              <a:buChar char="-"/>
            </a:pPr>
            <a:endParaRPr lang="ru-RU" sz="1300" dirty="0" smtClean="0"/>
          </a:p>
          <a:p>
            <a:pPr>
              <a:buFontTx/>
              <a:buChar char="-"/>
            </a:pPr>
            <a:r>
              <a:rPr lang="ru-RU" sz="1300" dirty="0" smtClean="0"/>
              <a:t>песня </a:t>
            </a:r>
            <a:r>
              <a:rPr lang="ru-RU" sz="1300" dirty="0"/>
              <a:t>черепахи </a:t>
            </a:r>
            <a:r>
              <a:rPr lang="ru-RU" sz="1300" dirty="0" err="1" smtClean="0"/>
              <a:t>Тортилы</a:t>
            </a:r>
            <a:r>
              <a:rPr lang="ru-RU" sz="1300" dirty="0" smtClean="0"/>
              <a:t> </a:t>
            </a:r>
            <a:r>
              <a:rPr lang="ru-RU" sz="1300" dirty="0"/>
              <a:t> (муз. А.Рыбникова, сл. </a:t>
            </a:r>
            <a:r>
              <a:rPr lang="ru-RU" sz="1300" dirty="0" err="1"/>
              <a:t>Ю.Энтина</a:t>
            </a:r>
            <a:r>
              <a:rPr lang="ru-RU" sz="1300" dirty="0" smtClean="0"/>
              <a:t>)-начинается со звуков балалаек, очень медленная, умная, позитивная песня черепахи, прожившей 300лет</a:t>
            </a:r>
          </a:p>
          <a:p>
            <a:pPr>
              <a:buFontTx/>
              <a:buChar char="-"/>
            </a:pPr>
            <a:endParaRPr lang="ru-RU" sz="1300" dirty="0"/>
          </a:p>
          <a:p>
            <a:pPr>
              <a:buFontTx/>
              <a:buChar char="-"/>
            </a:pPr>
            <a:r>
              <a:rPr lang="ru-RU" sz="1300" dirty="0" smtClean="0"/>
              <a:t>песня Пьеро </a:t>
            </a:r>
            <a:r>
              <a:rPr lang="ru-RU" sz="1300" dirty="0"/>
              <a:t> (муз. А.Рыбникова, сл. Б.Окуджавы</a:t>
            </a:r>
            <a:r>
              <a:rPr lang="ru-RU" sz="1300" dirty="0" smtClean="0"/>
              <a:t>)-гремит гром, льет дождь, звучит труба и поет тихо грустный влюбленный в </a:t>
            </a:r>
            <a:r>
              <a:rPr lang="ru-RU" sz="1300" dirty="0" err="1" smtClean="0"/>
              <a:t>Мальвину</a:t>
            </a:r>
            <a:r>
              <a:rPr lang="ru-RU" sz="1300" dirty="0" smtClean="0"/>
              <a:t> Пьеро </a:t>
            </a:r>
            <a:r>
              <a:rPr lang="ru-RU" sz="900" dirty="0" smtClean="0"/>
              <a:t/>
            </a:r>
            <a:br>
              <a:rPr lang="ru-RU" sz="900" dirty="0" smtClean="0"/>
            </a:br>
            <a:endParaRPr lang="ru-RU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lvl="0" algn="l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3.Какие </a:t>
            </a:r>
            <a:r>
              <a:rPr lang="ru-RU" sz="2200" dirty="0"/>
              <a:t>песни понравились больше всего? Почему?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Мне понравились: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песня Буратино, потому что она танцевальная, веселая, оптимистичная и поет ее смелый, положительный Буратино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песня папы Карло, потому что она о заботливом отце своего творения, музыка спокойная, приятная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/>
              <a:t>п</a:t>
            </a:r>
            <a:r>
              <a:rPr lang="ru-RU" sz="2000" dirty="0" smtClean="0"/>
              <a:t>есня-танец Лисы Алисы и кота </a:t>
            </a:r>
            <a:r>
              <a:rPr lang="ru-RU" sz="2000" dirty="0" err="1" smtClean="0"/>
              <a:t>Базилио</a:t>
            </a:r>
            <a:r>
              <a:rPr lang="ru-RU" sz="2000" dirty="0" smtClean="0"/>
              <a:t>, потому что музыка быстрая, смешная, шумная, хитрые исполнители показывают как можно обмануть доверчивого Буратино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lvl="0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4. Если </a:t>
            </a:r>
            <a:r>
              <a:rPr lang="ru-RU" sz="2200" dirty="0"/>
              <a:t>бы у вас была возможность сняться в данном мюзикле, то какую бы вы хотели сыграть роль? Почему?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Я бы хотела сыграть роль хитрой лисы Алисы, думаю у меня бы получилось смешно.</a:t>
            </a:r>
          </a:p>
          <a:p>
            <a:pPr>
              <a:buNone/>
            </a:pPr>
            <a:r>
              <a:rPr lang="ru-RU" sz="2000" dirty="0" smtClean="0"/>
              <a:t> В садике всегда мне давали роль лисы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164</Words>
  <Application>Microsoft Office PowerPoint</Application>
  <PresentationFormat>Экран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на тему: «Приключения Буратино» </vt:lpstr>
      <vt:lpstr>1. Краткая характеристика мюзикла (год издания, режиссер, актеры и др.)</vt:lpstr>
      <vt:lpstr>2.Музыкально-теоретический анализ песен:</vt:lpstr>
      <vt:lpstr>2.Музыкально-теоретический анализ песен:</vt:lpstr>
      <vt:lpstr> 3.Какие песни понравились больше всего? Почему? </vt:lpstr>
      <vt:lpstr> 4. Если бы у вас была возможность сняться в данном мюзикле, то какую бы вы хотели сыграть роль? Почему?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Пмю\мр\ы.юлм</dc:title>
  <dc:creator>User</dc:creator>
  <cp:lastModifiedBy>User</cp:lastModifiedBy>
  <cp:revision>15</cp:revision>
  <dcterms:created xsi:type="dcterms:W3CDTF">2017-03-03T17:11:45Z</dcterms:created>
  <dcterms:modified xsi:type="dcterms:W3CDTF">2017-03-03T18:52:10Z</dcterms:modified>
</cp:coreProperties>
</file>