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1" r:id="rId5"/>
    <p:sldId id="259" r:id="rId6"/>
    <p:sldId id="260" r:id="rId7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4707" autoAdjust="0"/>
  </p:normalViewPr>
  <p:slideViewPr>
    <p:cSldViewPr>
      <p:cViewPr varScale="1">
        <p:scale>
          <a:sx n="65" d="100"/>
          <a:sy n="65" d="100"/>
        </p:scale>
        <p:origin x="-10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4797-F5D9-4B31-9C00-00580650E837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0C74-47E8-413D-846A-FAC44797F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4797-F5D9-4B31-9C00-00580650E837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0C74-47E8-413D-846A-FAC44797F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4797-F5D9-4B31-9C00-00580650E837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0C74-47E8-413D-846A-FAC44797F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4797-F5D9-4B31-9C00-00580650E837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0C74-47E8-413D-846A-FAC44797F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4797-F5D9-4B31-9C00-00580650E837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0C74-47E8-413D-846A-FAC44797F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4797-F5D9-4B31-9C00-00580650E837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0C74-47E8-413D-846A-FAC44797F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4797-F5D9-4B31-9C00-00580650E837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0C74-47E8-413D-846A-FAC44797F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4797-F5D9-4B31-9C00-00580650E837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0C74-47E8-413D-846A-FAC44797F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4797-F5D9-4B31-9C00-00580650E837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0C74-47E8-413D-846A-FAC44797F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4797-F5D9-4B31-9C00-00580650E837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0C74-47E8-413D-846A-FAC44797F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4797-F5D9-4B31-9C00-00580650E837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0C74-47E8-413D-846A-FAC44797F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4797-F5D9-4B31-9C00-00580650E837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20C74-47E8-413D-846A-FAC44797F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audio" Target="file:///C:\Games\-_Krasnodarskij_Kraj_(xMusic.me).mp3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Games\-_Krasnodarskij_Kraj_(xMusic.me).mp3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Games\-_Krasnodarskij_Kraj_(xMusic.me)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-_Krasnodarskij_Kraj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~PP3338.WAV">
            <a:hlinkClick r:id="" action="ppaction://media"/>
          </p:cNvPr>
          <p:cNvPicPr>
            <a:picLocks noRot="1" noChangeAspect="1"/>
          </p:cNvPicPr>
          <p:nvPr>
            <a:wavAudioFile r:embed="rId2" name="~PP333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фотографии\И другие\Адлер 2013\на море\фото\DSCN14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19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-_Krasnodarskij_Kraj_(xMusic.me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фотографии\И другие\Адлер 2013\в Адлере\фото\DSCN12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фотографии\И другие\Кабардинка 2015\Форелевое хозяйство\DSCN1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-_Krasnodarskij_Kraj_(xMusic.me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фотографии\И другие\Кабардинка 2015\Форелевое хозяйство\DSCN18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фотографии\И другие\Кабардинка 2015\Форелевое хозяйство\DSCN1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фотографии\И другие\Лазаревское 2016\Туймазы- Лазаревское-Туймазы\DSCN0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D:\фотографии\И другие\Лазаревское 2016\Туймазы- Лазаревское-Туймазы\DSCN0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Экран (4:3)</PresentationFormat>
  <Paragraphs>0</Paragraphs>
  <Slides>6</Slides>
  <Notes>0</Notes>
  <HiddenSlides>0</HiddenSlides>
  <MMClips>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  <vt:variant>
        <vt:lpstr>Произвольные показы</vt:lpstr>
      </vt:variant>
      <vt:variant>
        <vt:i4>1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2017-01-22T09:04:13Z</dcterms:created>
  <dcterms:modified xsi:type="dcterms:W3CDTF">2017-01-22T09:32:57Z</dcterms:modified>
</cp:coreProperties>
</file>