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8" initials="8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41" d="100"/>
          <a:sy n="41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57826"/>
            <a:ext cx="7772400" cy="785818"/>
          </a:xfrm>
        </p:spPr>
        <p:txBody>
          <a:bodyPr/>
          <a:lstStyle/>
          <a:p>
            <a:r>
              <a:rPr lang="ru-RU" dirty="0" smtClean="0">
                <a:cs typeface="Aharoni" pitchFamily="2" charset="-79"/>
              </a:rPr>
              <a:t>Приключения Буратино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6105508"/>
            <a:ext cx="6400800" cy="752492"/>
          </a:xfrm>
        </p:spPr>
        <p:txBody>
          <a:bodyPr/>
          <a:lstStyle/>
          <a:p>
            <a:r>
              <a:rPr lang="ru-RU" dirty="0" smtClean="0"/>
              <a:t>(1975)</a:t>
            </a:r>
            <a:endParaRPr lang="ru-RU" dirty="0"/>
          </a:p>
        </p:txBody>
      </p:sp>
      <p:pic>
        <p:nvPicPr>
          <p:cNvPr id="6" name="Рисунок 5" descr="5-55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214290"/>
            <a:ext cx="3810000" cy="515781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Песня Карабаса </a:t>
            </a:r>
            <a:r>
              <a:rPr lang="ru-RU" sz="4400" dirty="0" err="1" smtClean="0"/>
              <a:t>Барабаса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4614866" cy="4572000"/>
          </a:xfrm>
        </p:spPr>
        <p:txBody>
          <a:bodyPr/>
          <a:lstStyle/>
          <a:p>
            <a:r>
              <a:rPr lang="ru-RU" dirty="0" smtClean="0"/>
              <a:t>Исполнитель: Владимир </a:t>
            </a:r>
            <a:r>
              <a:rPr lang="ru-RU" dirty="0" err="1" smtClean="0"/>
              <a:t>Этуш</a:t>
            </a:r>
            <a:endParaRPr lang="ru-RU" dirty="0" smtClean="0"/>
          </a:p>
          <a:p>
            <a:r>
              <a:rPr lang="ru-RU" dirty="0" smtClean="0"/>
              <a:t>Автор слов: Булат Окуджава</a:t>
            </a:r>
          </a:p>
          <a:p>
            <a:r>
              <a:rPr lang="ru-RU" dirty="0" smtClean="0"/>
              <a:t>Темп: Весьма быстро</a:t>
            </a:r>
            <a:endParaRPr lang="ru-RU" dirty="0"/>
          </a:p>
        </p:txBody>
      </p:sp>
      <p:pic>
        <p:nvPicPr>
          <p:cNvPr id="4" name="Рисунок 3" descr="hqdefault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643050"/>
            <a:ext cx="457200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Песня Пауков и Буратино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4614866" cy="4883196"/>
          </a:xfrm>
        </p:spPr>
        <p:txBody>
          <a:bodyPr>
            <a:normAutofit/>
          </a:bodyPr>
          <a:lstStyle/>
          <a:p>
            <a:r>
              <a:rPr lang="ru-RU" dirty="0" smtClean="0"/>
              <a:t>Исполнитель : Гарри Бардин (куплеты) и Татьяна </a:t>
            </a:r>
            <a:r>
              <a:rPr lang="ru-RU" dirty="0" err="1" smtClean="0"/>
              <a:t>Канаева</a:t>
            </a:r>
            <a:r>
              <a:rPr lang="ru-RU" dirty="0" smtClean="0"/>
              <a:t> (припев)</a:t>
            </a:r>
          </a:p>
          <a:p>
            <a:r>
              <a:rPr lang="ru-RU" dirty="0" smtClean="0"/>
              <a:t>Автор слов: Юрий </a:t>
            </a:r>
            <a:r>
              <a:rPr lang="ru-RU" dirty="0" err="1" smtClean="0"/>
              <a:t>Энтин</a:t>
            </a:r>
            <a:endParaRPr lang="ru-RU" dirty="0" smtClean="0"/>
          </a:p>
          <a:p>
            <a:r>
              <a:rPr lang="ru-RU" dirty="0" smtClean="0"/>
              <a:t>Темп: очень медленно,</a:t>
            </a:r>
            <a:br>
              <a:rPr lang="ru-RU" dirty="0" smtClean="0"/>
            </a:br>
            <a:r>
              <a:rPr lang="ru-RU" dirty="0" smtClean="0"/>
              <a:t>значительно, торжественно, тяжело</a:t>
            </a:r>
            <a:endParaRPr lang="ru-RU" dirty="0"/>
          </a:p>
        </p:txBody>
      </p:sp>
      <p:pic>
        <p:nvPicPr>
          <p:cNvPr id="4" name="Рисунок 3" descr="hqdefault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357430"/>
            <a:ext cx="457200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Песня «Поле чудес»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4471990" cy="4572000"/>
          </a:xfrm>
        </p:spPr>
        <p:txBody>
          <a:bodyPr/>
          <a:lstStyle/>
          <a:p>
            <a:r>
              <a:rPr lang="ru-RU" dirty="0" smtClean="0"/>
              <a:t>Исполнитель: Елена </a:t>
            </a:r>
            <a:r>
              <a:rPr lang="ru-RU" dirty="0" err="1" smtClean="0"/>
              <a:t>Санаева</a:t>
            </a:r>
            <a:r>
              <a:rPr lang="ru-RU" dirty="0" smtClean="0"/>
              <a:t> и Ролан Быков</a:t>
            </a:r>
          </a:p>
          <a:p>
            <a:r>
              <a:rPr lang="ru-RU" dirty="0" smtClean="0"/>
              <a:t>Автор слов: Булат Окуджава</a:t>
            </a:r>
          </a:p>
          <a:p>
            <a:r>
              <a:rPr lang="ru-RU" dirty="0" smtClean="0"/>
              <a:t>Темп: быстро, живо,</a:t>
            </a:r>
            <a:endParaRPr lang="ru-RU" dirty="0"/>
          </a:p>
        </p:txBody>
      </p:sp>
      <p:pic>
        <p:nvPicPr>
          <p:cNvPr id="4" name="Рисунок 3" descr="hqdefault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000240"/>
            <a:ext cx="457200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Песня черепахи </a:t>
            </a:r>
            <a:r>
              <a:rPr lang="ru-RU" sz="4400" dirty="0" err="1" smtClean="0"/>
              <a:t>Тортилы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00240"/>
            <a:ext cx="5286380" cy="4572000"/>
          </a:xfrm>
        </p:spPr>
        <p:txBody>
          <a:bodyPr/>
          <a:lstStyle/>
          <a:p>
            <a:r>
              <a:rPr lang="ru-RU" dirty="0" smtClean="0"/>
              <a:t>Исполнитель: </a:t>
            </a:r>
            <a:r>
              <a:rPr lang="ru-RU" dirty="0" err="1" smtClean="0"/>
              <a:t>Рина</a:t>
            </a:r>
            <a:r>
              <a:rPr lang="ru-RU" dirty="0" smtClean="0"/>
              <a:t> Зеленая</a:t>
            </a:r>
          </a:p>
          <a:p>
            <a:r>
              <a:rPr lang="ru-RU" dirty="0" smtClean="0"/>
              <a:t>Автор слов: Юрий </a:t>
            </a:r>
            <a:r>
              <a:rPr lang="ru-RU" dirty="0" err="1" smtClean="0"/>
              <a:t>Энтин</a:t>
            </a:r>
            <a:endParaRPr lang="ru-RU" dirty="0" smtClean="0"/>
          </a:p>
          <a:p>
            <a:r>
              <a:rPr lang="ru-RU" dirty="0" smtClean="0"/>
              <a:t>Темп: скорый темп</a:t>
            </a:r>
            <a:br>
              <a:rPr lang="ru-RU" dirty="0" smtClean="0"/>
            </a:br>
            <a:r>
              <a:rPr lang="ru-RU" dirty="0" smtClean="0"/>
              <a:t>(буквально: «весело»)</a:t>
            </a:r>
            <a:endParaRPr lang="ru-RU" dirty="0"/>
          </a:p>
        </p:txBody>
      </p:sp>
      <p:pic>
        <p:nvPicPr>
          <p:cNvPr id="4" name="Рисунок 3" descr="Песня-черепахи-Тортил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1928802"/>
            <a:ext cx="4857752" cy="42290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Песня Пьеро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4686304" cy="4572000"/>
          </a:xfrm>
        </p:spPr>
        <p:txBody>
          <a:bodyPr/>
          <a:lstStyle/>
          <a:p>
            <a:r>
              <a:rPr lang="ru-RU" dirty="0" smtClean="0"/>
              <a:t>Исполнитель: Ирина </a:t>
            </a:r>
            <a:r>
              <a:rPr lang="ru-RU" dirty="0" err="1" smtClean="0"/>
              <a:t>Понаровская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Автор слов: Булат Окуджава</a:t>
            </a:r>
          </a:p>
          <a:p>
            <a:r>
              <a:rPr lang="ru-RU" dirty="0" smtClean="0"/>
              <a:t>Темп: весьма быстро, взволнованно</a:t>
            </a:r>
            <a:endParaRPr lang="ru-RU" dirty="0"/>
          </a:p>
        </p:txBody>
      </p:sp>
      <p:pic>
        <p:nvPicPr>
          <p:cNvPr id="4" name="Рисунок 3" descr="hqdefault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285992"/>
            <a:ext cx="457200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Отзыв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Больше всего понравилась песня Буратино и песня папы Карло.</a:t>
            </a:r>
          </a:p>
          <a:p>
            <a:pPr algn="just"/>
            <a:r>
              <a:rPr lang="ru-RU" dirty="0" smtClean="0"/>
              <a:t>Эти песни и грустные, и добрые, поучительные.</a:t>
            </a:r>
          </a:p>
          <a:p>
            <a:pPr algn="just"/>
            <a:r>
              <a:rPr lang="ru-RU" dirty="0" smtClean="0"/>
              <a:t>Если бы </a:t>
            </a:r>
            <a:r>
              <a:rPr lang="ru-RU" dirty="0" smtClean="0"/>
              <a:t>у меня  </a:t>
            </a:r>
            <a:r>
              <a:rPr lang="ru-RU" dirty="0" smtClean="0"/>
              <a:t>была возможность сняться в данном мюзикле, то </a:t>
            </a:r>
            <a:r>
              <a:rPr lang="ru-RU" dirty="0" smtClean="0"/>
              <a:t>я бы  хотел </a:t>
            </a:r>
            <a:r>
              <a:rPr lang="ru-RU" dirty="0" smtClean="0"/>
              <a:t>сыграть </a:t>
            </a:r>
            <a:r>
              <a:rPr lang="ru-RU" dirty="0" smtClean="0"/>
              <a:t>роль Буратино. Потому что, он из любой ситуации может найти выход, он доброжелательный, веселый, не очень умный, но любознательный и везучий.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r>
              <a:rPr lang="ru-RU" dirty="0" smtClean="0"/>
              <a:t>Краткая характеристика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4786346" cy="5286412"/>
          </a:xfrm>
        </p:spPr>
        <p:txBody>
          <a:bodyPr>
            <a:noAutofit/>
          </a:bodyPr>
          <a:lstStyle/>
          <a:p>
            <a:r>
              <a:rPr lang="ru-RU" sz="2400" dirty="0" smtClean="0"/>
              <a:t>«</a:t>
            </a:r>
            <a:r>
              <a:rPr lang="ru-RU" sz="2400" b="1" dirty="0" smtClean="0"/>
              <a:t>Приключения Буратино</a:t>
            </a:r>
            <a:r>
              <a:rPr lang="ru-RU" sz="2400" dirty="0" smtClean="0"/>
              <a:t>» — советский двухсерийный музыкальный  телевизионный фильм  по мотивам сказки Алексея </a:t>
            </a:r>
            <a:r>
              <a:rPr lang="ru-RU" sz="2400" dirty="0" smtClean="0"/>
              <a:t>Толстого, </a:t>
            </a:r>
            <a:r>
              <a:rPr lang="ru-RU" sz="2400" dirty="0" smtClean="0"/>
              <a:t>созданный на киностудии «</a:t>
            </a:r>
            <a:r>
              <a:rPr lang="ru-RU" sz="2400" dirty="0" err="1" smtClean="0"/>
              <a:t>Беларусьфильм</a:t>
            </a:r>
            <a:r>
              <a:rPr lang="ru-RU" sz="2400" dirty="0" smtClean="0"/>
              <a:t>» в 1975 году. Считается </a:t>
            </a:r>
            <a:r>
              <a:rPr lang="ru-RU" sz="2400" dirty="0" smtClean="0"/>
              <a:t>культовым. </a:t>
            </a:r>
            <a:r>
              <a:rPr lang="ru-RU" sz="2400" dirty="0" smtClean="0"/>
              <a:t>Телепремьера состоялась 1-2 января 1976 года.</a:t>
            </a:r>
            <a:endParaRPr lang="ru-RU" sz="2400" dirty="0"/>
          </a:p>
        </p:txBody>
      </p:sp>
      <p:pic>
        <p:nvPicPr>
          <p:cNvPr id="4" name="Рисунок 3" descr="author_13044994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1571612"/>
            <a:ext cx="3857620" cy="4643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Песни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7572428" cy="4572000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- песня «Буратино»</a:t>
            </a:r>
          </a:p>
          <a:p>
            <a:r>
              <a:rPr lang="ru-RU" sz="2800" dirty="0" smtClean="0"/>
              <a:t>- песня фонарщиков</a:t>
            </a:r>
          </a:p>
          <a:p>
            <a:r>
              <a:rPr lang="ru-RU" sz="2800" dirty="0" smtClean="0"/>
              <a:t>- песня папы Карло</a:t>
            </a:r>
          </a:p>
          <a:p>
            <a:r>
              <a:rPr lang="ru-RU" sz="2800" dirty="0" smtClean="0"/>
              <a:t>- песня кукол «Страшный Карабас»</a:t>
            </a:r>
          </a:p>
          <a:p>
            <a:r>
              <a:rPr lang="ru-RU" sz="2800" dirty="0" smtClean="0"/>
              <a:t>- песня </a:t>
            </a:r>
            <a:r>
              <a:rPr lang="ru-RU" sz="2800" dirty="0" err="1" smtClean="0"/>
              <a:t>Дуремара</a:t>
            </a:r>
            <a:endParaRPr lang="ru-RU" sz="2800" dirty="0" smtClean="0"/>
          </a:p>
          <a:p>
            <a:r>
              <a:rPr lang="ru-RU" sz="2800" dirty="0" smtClean="0"/>
              <a:t>- песня-танец лисы Алисы и кота </a:t>
            </a:r>
            <a:r>
              <a:rPr lang="ru-RU" sz="2800" dirty="0" err="1" smtClean="0"/>
              <a:t>Базилио</a:t>
            </a:r>
            <a:endParaRPr lang="ru-RU" sz="2800" dirty="0" smtClean="0"/>
          </a:p>
          <a:p>
            <a:r>
              <a:rPr lang="ru-RU" sz="2800" dirty="0" smtClean="0"/>
              <a:t>- песня Карабаса </a:t>
            </a:r>
            <a:r>
              <a:rPr lang="ru-RU" sz="2800" dirty="0" err="1" smtClean="0"/>
              <a:t>Барабаса</a:t>
            </a:r>
            <a:endParaRPr lang="ru-RU" sz="2800" dirty="0" smtClean="0"/>
          </a:p>
          <a:p>
            <a:r>
              <a:rPr lang="ru-RU" sz="2800" dirty="0" smtClean="0"/>
              <a:t>- песня Пауков и Буратино</a:t>
            </a:r>
          </a:p>
          <a:p>
            <a:r>
              <a:rPr lang="ru-RU" sz="2800" dirty="0" smtClean="0"/>
              <a:t>- песня «Поле чудес»</a:t>
            </a:r>
          </a:p>
          <a:p>
            <a:r>
              <a:rPr lang="ru-RU" sz="2800" dirty="0" smtClean="0"/>
              <a:t>- песня черепахи </a:t>
            </a:r>
            <a:r>
              <a:rPr lang="ru-RU" sz="2800" dirty="0" err="1" smtClean="0"/>
              <a:t>Тортилы</a:t>
            </a:r>
            <a:endParaRPr lang="ru-RU" sz="2800" dirty="0" smtClean="0"/>
          </a:p>
          <a:p>
            <a:r>
              <a:rPr lang="ru-RU" sz="2800" dirty="0" smtClean="0"/>
              <a:t>- песня Пьеро</a:t>
            </a:r>
          </a:p>
          <a:p>
            <a:endParaRPr lang="ru-RU" sz="105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 Песня «Буратино»</a:t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5929322" cy="5715016"/>
          </a:xfrm>
        </p:spPr>
        <p:txBody>
          <a:bodyPr>
            <a:normAutofit/>
          </a:bodyPr>
          <a:lstStyle/>
          <a:p>
            <a:r>
              <a:rPr lang="ru-RU" dirty="0" smtClean="0"/>
              <a:t>Исполнитель: Юрий Катин-Ярцев, Николай </a:t>
            </a:r>
            <a:r>
              <a:rPr lang="ru-RU" dirty="0" err="1" smtClean="0"/>
              <a:t>Гринько</a:t>
            </a:r>
            <a:r>
              <a:rPr lang="ru-RU" dirty="0" smtClean="0"/>
              <a:t>, Григорий </a:t>
            </a:r>
            <a:r>
              <a:rPr lang="ru-RU" dirty="0" err="1" smtClean="0"/>
              <a:t>Светлорусов</a:t>
            </a:r>
            <a:r>
              <a:rPr lang="ru-RU" dirty="0" smtClean="0"/>
              <a:t>, Томас </a:t>
            </a:r>
            <a:r>
              <a:rPr lang="ru-RU" dirty="0" err="1" smtClean="0"/>
              <a:t>Аугустинас</a:t>
            </a:r>
            <a:r>
              <a:rPr lang="ru-RU" dirty="0" smtClean="0"/>
              <a:t>, Ирина </a:t>
            </a:r>
            <a:r>
              <a:rPr lang="ru-RU" dirty="0" err="1" smtClean="0"/>
              <a:t>Понаровская</a:t>
            </a:r>
            <a:r>
              <a:rPr lang="ru-RU" dirty="0" smtClean="0"/>
              <a:t>, Татьяна Проценко и Татьяна </a:t>
            </a:r>
            <a:r>
              <a:rPr lang="ru-RU" dirty="0" err="1" smtClean="0"/>
              <a:t>Канаева</a:t>
            </a:r>
            <a:endParaRPr lang="ru-RU" dirty="0" smtClean="0"/>
          </a:p>
          <a:p>
            <a:r>
              <a:rPr lang="ru-RU" dirty="0" smtClean="0"/>
              <a:t>Автор слов: Юрий </a:t>
            </a:r>
            <a:r>
              <a:rPr lang="ru-RU" dirty="0" err="1" smtClean="0"/>
              <a:t>Энтин</a:t>
            </a:r>
            <a:endParaRPr lang="ru-RU" dirty="0" smtClean="0"/>
          </a:p>
          <a:p>
            <a:r>
              <a:rPr lang="ru-RU" dirty="0" smtClean="0"/>
              <a:t>Темп: скорый темп</a:t>
            </a:r>
            <a:br>
              <a:rPr lang="ru-RU" dirty="0" smtClean="0"/>
            </a:br>
            <a:r>
              <a:rPr lang="ru-RU" dirty="0" smtClean="0"/>
              <a:t>(буквально: «весело»)</a:t>
            </a:r>
            <a:endParaRPr lang="ru-RU" dirty="0"/>
          </a:p>
        </p:txBody>
      </p:sp>
      <p:pic>
        <p:nvPicPr>
          <p:cNvPr id="4" name="Рисунок 3" descr="buratino_russ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142984"/>
            <a:ext cx="3286116" cy="39290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Песня фонарщиков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4614866" cy="4572000"/>
          </a:xfrm>
        </p:spPr>
        <p:txBody>
          <a:bodyPr/>
          <a:lstStyle/>
          <a:p>
            <a:r>
              <a:rPr lang="ru-RU" dirty="0" smtClean="0"/>
              <a:t>Исполнитель: Вокально-инструментальный ансамбль «Верные друзья»</a:t>
            </a:r>
          </a:p>
          <a:p>
            <a:r>
              <a:rPr lang="ru-RU" dirty="0" smtClean="0"/>
              <a:t>Автор слов: Булат Окуджава</a:t>
            </a:r>
          </a:p>
          <a:p>
            <a:r>
              <a:rPr lang="ru-RU" dirty="0" smtClean="0"/>
              <a:t>Темп: быстро, живо</a:t>
            </a:r>
          </a:p>
        </p:txBody>
      </p:sp>
      <p:pic>
        <p:nvPicPr>
          <p:cNvPr id="4" name="Рисунок 3" descr="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928802"/>
            <a:ext cx="4286248" cy="42148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Песня папы Карло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4000528" cy="5429264"/>
          </a:xfrm>
        </p:spPr>
        <p:txBody>
          <a:bodyPr>
            <a:normAutofit/>
          </a:bodyPr>
          <a:lstStyle/>
          <a:p>
            <a:r>
              <a:rPr lang="ru-RU" dirty="0" smtClean="0"/>
              <a:t>Исполнитель: Николай </a:t>
            </a:r>
            <a:r>
              <a:rPr lang="ru-RU" dirty="0" err="1" smtClean="0"/>
              <a:t>Гринько</a:t>
            </a:r>
            <a:endParaRPr lang="ru-RU" dirty="0" smtClean="0"/>
          </a:p>
          <a:p>
            <a:r>
              <a:rPr lang="ru-RU" dirty="0" smtClean="0"/>
              <a:t>Автор слов: Булат Окуджава</a:t>
            </a:r>
          </a:p>
          <a:p>
            <a:r>
              <a:rPr lang="ru-RU" dirty="0" smtClean="0"/>
              <a:t>Темп: скорый темп</a:t>
            </a:r>
            <a:br>
              <a:rPr lang="ru-RU" dirty="0" smtClean="0"/>
            </a:br>
            <a:r>
              <a:rPr lang="ru-RU" dirty="0" smtClean="0"/>
              <a:t>(буквально: «весело»)</a:t>
            </a:r>
            <a:endParaRPr lang="ru-RU" dirty="0"/>
          </a:p>
        </p:txBody>
      </p:sp>
      <p:pic>
        <p:nvPicPr>
          <p:cNvPr id="4" name="Рисунок 3" descr="hqdefault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357298"/>
            <a:ext cx="4572000" cy="38576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Песня кукол «Страшный Карабас»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4186238" cy="4572000"/>
          </a:xfrm>
        </p:spPr>
        <p:txBody>
          <a:bodyPr/>
          <a:lstStyle/>
          <a:p>
            <a:r>
              <a:rPr lang="ru-RU" dirty="0" smtClean="0"/>
              <a:t>Исполнитель: Детский ансамбль</a:t>
            </a:r>
          </a:p>
          <a:p>
            <a:r>
              <a:rPr lang="ru-RU" dirty="0" smtClean="0"/>
              <a:t>Автор слов: Юрий </a:t>
            </a:r>
            <a:r>
              <a:rPr lang="ru-RU" dirty="0" err="1" smtClean="0"/>
              <a:t>Энтин</a:t>
            </a:r>
            <a:endParaRPr lang="ru-RU" dirty="0" smtClean="0"/>
          </a:p>
          <a:p>
            <a:r>
              <a:rPr lang="ru-RU" dirty="0" smtClean="0"/>
              <a:t>Темп: медленно,</a:t>
            </a:r>
            <a:br>
              <a:rPr lang="ru-RU" dirty="0" smtClean="0"/>
            </a:br>
            <a:r>
              <a:rPr lang="ru-RU" dirty="0" smtClean="0"/>
              <a:t>слабо, тихо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hqdefault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1714488"/>
            <a:ext cx="457200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Песня </a:t>
            </a:r>
            <a:r>
              <a:rPr lang="ru-RU" sz="4400" dirty="0" err="1" smtClean="0"/>
              <a:t>Дуремара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4214842" cy="4572000"/>
          </a:xfrm>
        </p:spPr>
        <p:txBody>
          <a:bodyPr>
            <a:normAutofit/>
          </a:bodyPr>
          <a:lstStyle/>
          <a:p>
            <a:r>
              <a:rPr lang="ru-RU" dirty="0" smtClean="0"/>
              <a:t>Исполнитель :  Владимир Басов (куплеты) и вокальный ансамбль </a:t>
            </a:r>
            <a:r>
              <a:rPr lang="ru-RU" dirty="0" err="1" smtClean="0"/>
              <a:t>ТЮЗа</a:t>
            </a:r>
            <a:r>
              <a:rPr lang="ru-RU" dirty="0" smtClean="0"/>
              <a:t> (припев)</a:t>
            </a:r>
          </a:p>
          <a:p>
            <a:r>
              <a:rPr lang="ru-RU" dirty="0" smtClean="0"/>
              <a:t>Автор слов: Юрий </a:t>
            </a:r>
            <a:r>
              <a:rPr lang="ru-RU" dirty="0" err="1" smtClean="0"/>
              <a:t>Энтин</a:t>
            </a:r>
            <a:r>
              <a:rPr lang="ru-RU" dirty="0" smtClean="0"/>
              <a:t> </a:t>
            </a:r>
          </a:p>
          <a:p>
            <a:r>
              <a:rPr lang="ru-RU" dirty="0" smtClean="0"/>
              <a:t>Темп: весьма быстро</a:t>
            </a:r>
            <a:endParaRPr lang="ru-RU" dirty="0"/>
          </a:p>
        </p:txBody>
      </p:sp>
      <p:pic>
        <p:nvPicPr>
          <p:cNvPr id="4" name="Рисунок 3" descr="hqdefault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785926"/>
            <a:ext cx="457200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Песня-танец лисы Алисы и кота </a:t>
            </a:r>
            <a:r>
              <a:rPr lang="ru-RU" sz="4400" dirty="0" err="1" smtClean="0"/>
              <a:t>Базилио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4614866" cy="4572000"/>
          </a:xfrm>
        </p:spPr>
        <p:txBody>
          <a:bodyPr/>
          <a:lstStyle/>
          <a:p>
            <a:r>
              <a:rPr lang="ru-RU" dirty="0" smtClean="0"/>
              <a:t>Исполнитель: Ролан Быков и Елена </a:t>
            </a:r>
            <a:r>
              <a:rPr lang="ru-RU" dirty="0" err="1" smtClean="0"/>
              <a:t>Санаева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Автор слов: Булат Окуджава</a:t>
            </a:r>
          </a:p>
          <a:p>
            <a:r>
              <a:rPr lang="ru-RU" dirty="0" smtClean="0"/>
              <a:t>Темп: быстро, но спокойно</a:t>
            </a:r>
            <a:endParaRPr lang="ru-RU" dirty="0"/>
          </a:p>
        </p:txBody>
      </p:sp>
      <p:pic>
        <p:nvPicPr>
          <p:cNvPr id="4" name="Рисунок 3" descr="4c3ee2_93df7f2f78804b7597c6308d0a649e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285992"/>
            <a:ext cx="4572000" cy="342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142</TotalTime>
  <Words>347</Words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Приключения Буратино</vt:lpstr>
      <vt:lpstr>Краткая характеристика</vt:lpstr>
      <vt:lpstr>Песни </vt:lpstr>
      <vt:lpstr> Песня «Буратино» </vt:lpstr>
      <vt:lpstr> Песня фонарщиков</vt:lpstr>
      <vt:lpstr>Песня папы Карло</vt:lpstr>
      <vt:lpstr> Песня кукол «Страшный Карабас»</vt:lpstr>
      <vt:lpstr>Песня Дуремара</vt:lpstr>
      <vt:lpstr>Песня-танец лисы Алисы и кота Базилио</vt:lpstr>
      <vt:lpstr>Песня Карабаса Барабаса</vt:lpstr>
      <vt:lpstr>Песня Пауков и Буратино</vt:lpstr>
      <vt:lpstr>Песня «Поле чудес»</vt:lpstr>
      <vt:lpstr>Песня черепахи Тортилы</vt:lpstr>
      <vt:lpstr>Песня Пьеро</vt:lpstr>
      <vt:lpstr>Отзыв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</dc:title>
  <dc:creator>Ильнур Мухтаров</dc:creator>
  <cp:lastModifiedBy>8</cp:lastModifiedBy>
  <cp:revision>17</cp:revision>
  <dcterms:created xsi:type="dcterms:W3CDTF">2017-02-26T06:08:14Z</dcterms:created>
  <dcterms:modified xsi:type="dcterms:W3CDTF">2017-02-27T16:28:23Z</dcterms:modified>
</cp:coreProperties>
</file>