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ru-RU" dirty="0" smtClean="0"/>
              <a:t>Художественный фильм «Приключения Буратино» (1975)</a:t>
            </a:r>
            <a:endParaRPr lang="ru-RU" dirty="0"/>
          </a:p>
        </p:txBody>
      </p:sp>
      <p:pic>
        <p:nvPicPr>
          <p:cNvPr id="6" name="Содержимое 5" descr="5762c444bf1e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04887" y="2608262"/>
            <a:ext cx="6372225" cy="28575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71636"/>
          </a:xfrm>
        </p:spPr>
        <p:txBody>
          <a:bodyPr>
            <a:normAutofit/>
          </a:bodyPr>
          <a:lstStyle/>
          <a:p>
            <a:r>
              <a:rPr lang="ru-RU" dirty="0" smtClean="0"/>
              <a:t>Год издания и Съёмочная группа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r>
              <a:rPr lang="ru-RU" dirty="0" smtClean="0"/>
              <a:t>«Приключения Буратино» — советский двухсерийный музыкальный телевизионный фильм по мотивам сказки Алексея Толстого «Золотой ключик, или Приключения Буратино», созданный на киностудии «</a:t>
            </a:r>
            <a:r>
              <a:rPr lang="ru-RU" dirty="0" err="1" smtClean="0"/>
              <a:t>Беларусьфильм</a:t>
            </a:r>
            <a:r>
              <a:rPr lang="ru-RU" dirty="0" smtClean="0"/>
              <a:t>» в 1975 году. Считается культовым. Телепремьера состоялась 1-2 января 1976 года</a:t>
            </a:r>
          </a:p>
          <a:p>
            <a:r>
              <a:rPr lang="ru-RU" dirty="0" smtClean="0"/>
              <a:t>Сценарий Инны Веткиной</a:t>
            </a:r>
          </a:p>
          <a:p>
            <a:r>
              <a:rPr lang="ru-RU" dirty="0" smtClean="0"/>
              <a:t>Постановка Леонида Нечаева</a:t>
            </a:r>
          </a:p>
          <a:p>
            <a:r>
              <a:rPr lang="ru-RU" dirty="0" smtClean="0"/>
              <a:t>Главный оператор: Юрий </a:t>
            </a:r>
            <a:r>
              <a:rPr lang="ru-RU" dirty="0" err="1" smtClean="0"/>
              <a:t>Елхов</a:t>
            </a:r>
            <a:endParaRPr lang="ru-RU" dirty="0" smtClean="0"/>
          </a:p>
          <a:p>
            <a:r>
              <a:rPr lang="ru-RU" dirty="0" smtClean="0"/>
              <a:t>Главный художник: Леонид Ершов</a:t>
            </a:r>
          </a:p>
          <a:p>
            <a:r>
              <a:rPr lang="ru-RU" dirty="0" smtClean="0"/>
              <a:t>Музыка Алексея Рыбникова</a:t>
            </a:r>
          </a:p>
          <a:p>
            <a:r>
              <a:rPr lang="ru-RU" dirty="0" smtClean="0"/>
              <a:t>Стихи Булата Окуджавы, Юрия </a:t>
            </a:r>
            <a:r>
              <a:rPr lang="ru-RU" dirty="0" err="1" smtClean="0"/>
              <a:t>Энтина</a:t>
            </a:r>
            <a:endParaRPr lang="ru-RU" dirty="0" smtClean="0"/>
          </a:p>
          <a:p>
            <a:r>
              <a:rPr lang="ru-RU" dirty="0" smtClean="0"/>
              <a:t>Роли озвучивали: Алексей </a:t>
            </a:r>
            <a:r>
              <a:rPr lang="ru-RU" dirty="0" err="1" smtClean="0"/>
              <a:t>Консовский</a:t>
            </a:r>
            <a:r>
              <a:rPr lang="ru-RU" dirty="0" smtClean="0"/>
              <a:t> (Говорящий Сверчок), Гарри Бардин (паук)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r>
              <a:rPr lang="ru-RU" dirty="0" smtClean="0"/>
              <a:t>В ролях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71480"/>
            <a:ext cx="9144000" cy="628652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Дмитрий Иосифов — </a:t>
            </a:r>
            <a:r>
              <a:rPr lang="ru-RU" i="1" dirty="0" smtClean="0"/>
              <a:t>Буратино</a:t>
            </a:r>
            <a:endParaRPr lang="ru-RU" dirty="0" smtClean="0"/>
          </a:p>
          <a:p>
            <a:r>
              <a:rPr lang="ru-RU" dirty="0" smtClean="0"/>
              <a:t>Татьяна Проценко — </a:t>
            </a:r>
            <a:r>
              <a:rPr lang="ru-RU" i="1" dirty="0" err="1" smtClean="0"/>
              <a:t>Мальвина</a:t>
            </a:r>
            <a:endParaRPr lang="ru-RU" dirty="0" smtClean="0"/>
          </a:p>
          <a:p>
            <a:r>
              <a:rPr lang="ru-RU" dirty="0" smtClean="0"/>
              <a:t>Роман </a:t>
            </a:r>
            <a:r>
              <a:rPr lang="ru-RU" dirty="0" err="1" smtClean="0"/>
              <a:t>Столкарц</a:t>
            </a:r>
            <a:r>
              <a:rPr lang="ru-RU" dirty="0" smtClean="0"/>
              <a:t> — </a:t>
            </a:r>
            <a:r>
              <a:rPr lang="ru-RU" i="1" dirty="0" smtClean="0"/>
              <a:t>Пьеро</a:t>
            </a:r>
            <a:endParaRPr lang="ru-RU" dirty="0" smtClean="0"/>
          </a:p>
          <a:p>
            <a:r>
              <a:rPr lang="ru-RU" dirty="0" smtClean="0"/>
              <a:t>Томас </a:t>
            </a:r>
            <a:r>
              <a:rPr lang="ru-RU" dirty="0" err="1" smtClean="0"/>
              <a:t>Аугустинас</a:t>
            </a:r>
            <a:r>
              <a:rPr lang="ru-RU" dirty="0" smtClean="0"/>
              <a:t> — </a:t>
            </a:r>
            <a:r>
              <a:rPr lang="ru-RU" i="1" dirty="0" err="1" smtClean="0"/>
              <a:t>Артемон</a:t>
            </a:r>
            <a:endParaRPr lang="ru-RU" dirty="0" smtClean="0"/>
          </a:p>
          <a:p>
            <a:r>
              <a:rPr lang="ru-RU" dirty="0" smtClean="0"/>
              <a:t>Григорий </a:t>
            </a:r>
            <a:r>
              <a:rPr lang="ru-RU" dirty="0" err="1" smtClean="0"/>
              <a:t>Светлорусов</a:t>
            </a:r>
            <a:r>
              <a:rPr lang="ru-RU" dirty="0" smtClean="0"/>
              <a:t> — </a:t>
            </a:r>
            <a:r>
              <a:rPr lang="ru-RU" i="1" dirty="0" smtClean="0"/>
              <a:t>Арлекин</a:t>
            </a:r>
            <a:endParaRPr lang="ru-RU" dirty="0" smtClean="0"/>
          </a:p>
          <a:p>
            <a:r>
              <a:rPr lang="ru-RU" dirty="0" smtClean="0"/>
              <a:t>Николай </a:t>
            </a:r>
            <a:r>
              <a:rPr lang="ru-RU" dirty="0" err="1" smtClean="0"/>
              <a:t>Гринько</a:t>
            </a:r>
            <a:r>
              <a:rPr lang="ru-RU" dirty="0" smtClean="0"/>
              <a:t> — </a:t>
            </a:r>
            <a:r>
              <a:rPr lang="ru-RU" i="1" dirty="0" smtClean="0"/>
              <a:t>папа Карло</a:t>
            </a:r>
            <a:endParaRPr lang="ru-RU" dirty="0" smtClean="0"/>
          </a:p>
          <a:p>
            <a:r>
              <a:rPr lang="ru-RU" dirty="0" smtClean="0"/>
              <a:t>Юрий Катин-Ярцев — </a:t>
            </a:r>
            <a:r>
              <a:rPr lang="ru-RU" i="1" dirty="0" smtClean="0"/>
              <a:t>Джузеппе</a:t>
            </a:r>
            <a:endParaRPr lang="ru-RU" dirty="0" smtClean="0"/>
          </a:p>
          <a:p>
            <a:r>
              <a:rPr lang="ru-RU" dirty="0" err="1" smtClean="0"/>
              <a:t>Рина</a:t>
            </a:r>
            <a:r>
              <a:rPr lang="ru-RU" dirty="0" smtClean="0"/>
              <a:t> Зелёная — </a:t>
            </a:r>
            <a:r>
              <a:rPr lang="ru-RU" i="1" dirty="0" smtClean="0"/>
              <a:t>черепаха </a:t>
            </a:r>
            <a:r>
              <a:rPr lang="ru-RU" i="1" dirty="0" err="1" smtClean="0"/>
              <a:t>Тортила</a:t>
            </a:r>
            <a:endParaRPr lang="ru-RU" dirty="0" smtClean="0"/>
          </a:p>
          <a:p>
            <a:r>
              <a:rPr lang="ru-RU" dirty="0" smtClean="0"/>
              <a:t>Владимир </a:t>
            </a:r>
            <a:r>
              <a:rPr lang="ru-RU" dirty="0" err="1" smtClean="0"/>
              <a:t>Этуш</a:t>
            </a:r>
            <a:r>
              <a:rPr lang="ru-RU" dirty="0" smtClean="0"/>
              <a:t> — </a:t>
            </a:r>
            <a:r>
              <a:rPr lang="ru-RU" i="1" dirty="0" err="1" smtClean="0"/>
              <a:t>Карабас-Барабас</a:t>
            </a:r>
            <a:endParaRPr lang="ru-RU" dirty="0" smtClean="0"/>
          </a:p>
          <a:p>
            <a:r>
              <a:rPr lang="ru-RU" dirty="0" smtClean="0"/>
              <a:t>Ролан Быков — </a:t>
            </a:r>
            <a:r>
              <a:rPr lang="ru-RU" i="1" dirty="0" smtClean="0"/>
              <a:t>кот </a:t>
            </a:r>
            <a:r>
              <a:rPr lang="ru-RU" i="1" dirty="0" err="1" smtClean="0"/>
              <a:t>Базилио</a:t>
            </a:r>
            <a:endParaRPr lang="ru-RU" dirty="0" smtClean="0"/>
          </a:p>
          <a:p>
            <a:r>
              <a:rPr lang="ru-RU" dirty="0" smtClean="0"/>
              <a:t>Елена </a:t>
            </a:r>
            <a:r>
              <a:rPr lang="ru-RU" dirty="0" err="1" smtClean="0"/>
              <a:t>Санаева</a:t>
            </a:r>
            <a:r>
              <a:rPr lang="ru-RU" dirty="0" smtClean="0"/>
              <a:t> — </a:t>
            </a:r>
            <a:r>
              <a:rPr lang="ru-RU" i="1" dirty="0" smtClean="0"/>
              <a:t>лиса Алиса</a:t>
            </a:r>
            <a:endParaRPr lang="ru-RU" dirty="0" smtClean="0"/>
          </a:p>
          <a:p>
            <a:r>
              <a:rPr lang="ru-RU" dirty="0" smtClean="0"/>
              <a:t>Владимир Басов — </a:t>
            </a:r>
            <a:r>
              <a:rPr lang="ru-RU" i="1" dirty="0" err="1" smtClean="0"/>
              <a:t>Дуремар</a:t>
            </a:r>
            <a:endParaRPr lang="ru-RU" dirty="0" smtClean="0"/>
          </a:p>
          <a:p>
            <a:r>
              <a:rPr lang="ru-RU" dirty="0" err="1" smtClean="0"/>
              <a:t>Баадур</a:t>
            </a:r>
            <a:r>
              <a:rPr lang="ru-RU" dirty="0" smtClean="0"/>
              <a:t> </a:t>
            </a:r>
            <a:r>
              <a:rPr lang="ru-RU" dirty="0" err="1" smtClean="0"/>
              <a:t>Цуладзе</a:t>
            </a:r>
            <a:r>
              <a:rPr lang="ru-RU" dirty="0" smtClean="0"/>
              <a:t> — </a:t>
            </a:r>
            <a:r>
              <a:rPr lang="ru-RU" i="1" dirty="0" smtClean="0"/>
              <a:t>хозяин харчевни трёх пескарей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ru-RU" dirty="0" smtClean="0"/>
              <a:t>Действующие лица и исполнители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857232"/>
            <a:ext cx="9144000" cy="60007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Буратино — Ирина </a:t>
            </a:r>
            <a:r>
              <a:rPr lang="ru-RU" dirty="0" err="1" smtClean="0"/>
              <a:t>Потоцкая</a:t>
            </a:r>
            <a:r>
              <a:rPr lang="ru-RU" dirty="0" smtClean="0"/>
              <a:t> (речь), Татьяна </a:t>
            </a:r>
            <a:r>
              <a:rPr lang="ru-RU" dirty="0" err="1" smtClean="0"/>
              <a:t>Канаева</a:t>
            </a:r>
            <a:r>
              <a:rPr lang="ru-RU" dirty="0" smtClean="0"/>
              <a:t> (вокал)</a:t>
            </a:r>
          </a:p>
          <a:p>
            <a:r>
              <a:rPr lang="ru-RU" dirty="0" smtClean="0"/>
              <a:t>Папа Карло — Николай </a:t>
            </a:r>
            <a:r>
              <a:rPr lang="ru-RU" dirty="0" err="1" smtClean="0"/>
              <a:t>Гринько</a:t>
            </a:r>
            <a:r>
              <a:rPr lang="ru-RU" dirty="0" smtClean="0"/>
              <a:t> (на пластинке не указан)</a:t>
            </a:r>
          </a:p>
          <a:p>
            <a:r>
              <a:rPr lang="ru-RU" dirty="0" smtClean="0"/>
              <a:t>Джузеппе — Юрий Катин-Ярцев (на пластинке не указан)</a:t>
            </a:r>
          </a:p>
          <a:p>
            <a:r>
              <a:rPr lang="ru-RU" dirty="0" err="1" smtClean="0"/>
              <a:t>Карабас-Барабас</a:t>
            </a:r>
            <a:r>
              <a:rPr lang="ru-RU" dirty="0" smtClean="0"/>
              <a:t> — Анатолий Папанов (речь), Роман Филиппов (вокал)</a:t>
            </a:r>
          </a:p>
          <a:p>
            <a:r>
              <a:rPr lang="ru-RU" dirty="0" smtClean="0"/>
              <a:t>Лиса Алиса — Наталья </a:t>
            </a:r>
            <a:r>
              <a:rPr lang="ru-RU" dirty="0" err="1" smtClean="0"/>
              <a:t>Защипина</a:t>
            </a:r>
            <a:r>
              <a:rPr lang="ru-RU" dirty="0" smtClean="0"/>
              <a:t> (речь), Елена </a:t>
            </a:r>
            <a:r>
              <a:rPr lang="ru-RU" dirty="0" err="1" smtClean="0"/>
              <a:t>Санаева</a:t>
            </a:r>
            <a:r>
              <a:rPr lang="ru-RU" dirty="0" smtClean="0"/>
              <a:t> (вокал)</a:t>
            </a:r>
          </a:p>
          <a:p>
            <a:r>
              <a:rPr lang="ru-RU" dirty="0" smtClean="0"/>
              <a:t>Кот </a:t>
            </a:r>
            <a:r>
              <a:rPr lang="ru-RU" dirty="0" err="1" smtClean="0"/>
              <a:t>Базилио</a:t>
            </a:r>
            <a:r>
              <a:rPr lang="ru-RU" dirty="0" smtClean="0"/>
              <a:t> — Ролан Быков</a:t>
            </a:r>
          </a:p>
          <a:p>
            <a:r>
              <a:rPr lang="ru-RU" dirty="0" err="1" smtClean="0"/>
              <a:t>Мальвина</a:t>
            </a:r>
            <a:r>
              <a:rPr lang="ru-RU" dirty="0" smtClean="0"/>
              <a:t> — Татьяна </a:t>
            </a:r>
            <a:r>
              <a:rPr lang="ru-RU" dirty="0" err="1" smtClean="0"/>
              <a:t>Канаева</a:t>
            </a:r>
            <a:endParaRPr lang="ru-RU" dirty="0" smtClean="0"/>
          </a:p>
          <a:p>
            <a:r>
              <a:rPr lang="ru-RU" dirty="0" smtClean="0"/>
              <a:t>Черепаха </a:t>
            </a:r>
            <a:r>
              <a:rPr lang="ru-RU" dirty="0" err="1" smtClean="0"/>
              <a:t>Тортила</a:t>
            </a:r>
            <a:r>
              <a:rPr lang="ru-RU" dirty="0" smtClean="0"/>
              <a:t> — </a:t>
            </a:r>
            <a:r>
              <a:rPr lang="ru-RU" dirty="0" err="1" smtClean="0"/>
              <a:t>Рина</a:t>
            </a:r>
            <a:r>
              <a:rPr lang="ru-RU" dirty="0" smtClean="0"/>
              <a:t> Зелёная</a:t>
            </a:r>
          </a:p>
          <a:p>
            <a:r>
              <a:rPr lang="ru-RU" dirty="0" err="1" smtClean="0"/>
              <a:t>Дуремар</a:t>
            </a:r>
            <a:r>
              <a:rPr lang="ru-RU" dirty="0" smtClean="0"/>
              <a:t> — Владимир Басов</a:t>
            </a:r>
          </a:p>
          <a:p>
            <a:r>
              <a:rPr lang="ru-RU" dirty="0" smtClean="0"/>
              <a:t>Пьеро — Татьяна </a:t>
            </a:r>
            <a:r>
              <a:rPr lang="ru-RU" dirty="0" err="1" smtClean="0"/>
              <a:t>Осмоловская</a:t>
            </a:r>
            <a:endParaRPr lang="ru-RU" dirty="0" smtClean="0"/>
          </a:p>
          <a:p>
            <a:r>
              <a:rPr lang="ru-RU" dirty="0" smtClean="0"/>
              <a:t>Паук — Гарри Бардин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928670"/>
          </a:xfrm>
        </p:spPr>
        <p:txBody>
          <a:bodyPr/>
          <a:lstStyle/>
          <a:p>
            <a:r>
              <a:rPr lang="ru-RU" dirty="0" smtClean="0"/>
              <a:t>Песни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Название песни: </a:t>
            </a:r>
            <a:r>
              <a:rPr lang="ru-RU" sz="2800" dirty="0" smtClean="0"/>
              <a:t>«</a:t>
            </a:r>
            <a:r>
              <a:rPr lang="ru-RU" sz="2800" dirty="0" err="1" smtClean="0"/>
              <a:t>Бу</a:t>
            </a:r>
            <a:r>
              <a:rPr lang="ru-RU" sz="2800" dirty="0" smtClean="0"/>
              <a:t>–</a:t>
            </a:r>
            <a:r>
              <a:rPr lang="ru-RU" sz="2800" dirty="0" err="1" smtClean="0"/>
              <a:t>ра</a:t>
            </a:r>
            <a:r>
              <a:rPr lang="ru-RU" sz="2800" dirty="0" smtClean="0"/>
              <a:t>–</a:t>
            </a:r>
            <a:r>
              <a:rPr lang="ru-RU" sz="2800" dirty="0" err="1" smtClean="0"/>
              <a:t>ти</a:t>
            </a:r>
            <a:r>
              <a:rPr lang="ru-RU" sz="2800" dirty="0" smtClean="0"/>
              <a:t>–но!», вступительные слова: </a:t>
            </a:r>
            <a:r>
              <a:rPr lang="ru-RU" sz="2800" dirty="0" smtClean="0"/>
              <a:t>Кто доброй сказкой входит в дом</a:t>
            </a:r>
            <a:r>
              <a:rPr lang="ru-RU" sz="2800" dirty="0" smtClean="0"/>
              <a:t>?, автор текста: Юрий </a:t>
            </a:r>
            <a:r>
              <a:rPr lang="ru-RU" sz="2800" dirty="0" err="1" smtClean="0"/>
              <a:t>Энтин</a:t>
            </a:r>
            <a:r>
              <a:rPr lang="ru-RU" sz="2800" dirty="0" smtClean="0"/>
              <a:t>, исполнитель: </a:t>
            </a:r>
            <a:r>
              <a:rPr lang="ru-RU" sz="2800" dirty="0" smtClean="0"/>
              <a:t>Нина </a:t>
            </a:r>
            <a:r>
              <a:rPr lang="ru-RU" sz="2800" dirty="0" smtClean="0"/>
              <a:t>Бродская.</a:t>
            </a:r>
          </a:p>
          <a:p>
            <a:r>
              <a:rPr lang="ru-RU" sz="2800" dirty="0" smtClean="0"/>
              <a:t>Название песни: </a:t>
            </a:r>
            <a:r>
              <a:rPr lang="ru-RU" sz="2800" dirty="0" smtClean="0"/>
              <a:t>«Песня пауков и Буратино», вступительные слова: </a:t>
            </a:r>
            <a:r>
              <a:rPr lang="ru-RU" sz="2800" dirty="0" smtClean="0"/>
              <a:t>Детям грубым, непослушным, место </a:t>
            </a:r>
            <a:r>
              <a:rPr lang="ru-RU" sz="2800" dirty="0" smtClean="0"/>
              <a:t>лишь…, автор текста: Юрий </a:t>
            </a:r>
            <a:r>
              <a:rPr lang="ru-RU" sz="2800" dirty="0" err="1" smtClean="0"/>
              <a:t>Энтин</a:t>
            </a:r>
            <a:r>
              <a:rPr lang="ru-RU" sz="2800" dirty="0" smtClean="0"/>
              <a:t>, </a:t>
            </a:r>
            <a:r>
              <a:rPr lang="ru-RU" sz="2800" dirty="0" smtClean="0"/>
              <a:t>исполнитель: </a:t>
            </a:r>
            <a:r>
              <a:rPr lang="ru-RU" sz="2800" dirty="0" smtClean="0"/>
              <a:t>Гарри Бардин (куплеты) и Татьяна </a:t>
            </a:r>
            <a:r>
              <a:rPr lang="ru-RU" sz="2800" dirty="0" err="1" smtClean="0"/>
              <a:t>Канаева</a:t>
            </a:r>
            <a:r>
              <a:rPr lang="ru-RU" sz="2800" dirty="0" smtClean="0"/>
              <a:t> (припев</a:t>
            </a:r>
            <a:r>
              <a:rPr lang="ru-RU" sz="2800" dirty="0" smtClean="0"/>
              <a:t>).</a:t>
            </a:r>
          </a:p>
          <a:p>
            <a:r>
              <a:rPr lang="ru-RU" sz="2800" dirty="0" smtClean="0"/>
              <a:t>Название песни: </a:t>
            </a:r>
            <a:r>
              <a:rPr lang="ru-RU" sz="2800" dirty="0" smtClean="0"/>
              <a:t>«</a:t>
            </a:r>
            <a:r>
              <a:rPr lang="ru-RU" sz="2800" dirty="0" smtClean="0"/>
              <a:t>Романс </a:t>
            </a:r>
            <a:r>
              <a:rPr lang="ru-RU" sz="2800" dirty="0" err="1" smtClean="0"/>
              <a:t>Тортилы</a:t>
            </a:r>
            <a:r>
              <a:rPr lang="ru-RU" sz="2800" dirty="0" smtClean="0"/>
              <a:t>», </a:t>
            </a:r>
            <a:r>
              <a:rPr lang="ru-RU" sz="2800" dirty="0" smtClean="0"/>
              <a:t>вступительные слова: Затянулась бурой тиной </a:t>
            </a:r>
            <a:r>
              <a:rPr lang="ru-RU" sz="2800" dirty="0" smtClean="0"/>
              <a:t>гладь…,</a:t>
            </a:r>
            <a:r>
              <a:rPr lang="ru-RU" sz="2800" dirty="0" smtClean="0"/>
              <a:t>  автор текста: Юрий </a:t>
            </a:r>
            <a:r>
              <a:rPr lang="ru-RU" sz="2800" dirty="0" err="1" smtClean="0"/>
              <a:t>Энтин</a:t>
            </a:r>
            <a:r>
              <a:rPr lang="ru-RU" sz="2800" dirty="0" smtClean="0"/>
              <a:t>, </a:t>
            </a:r>
            <a:r>
              <a:rPr lang="ru-RU" sz="2800" dirty="0" smtClean="0"/>
              <a:t>исполнитель: </a:t>
            </a:r>
            <a:r>
              <a:rPr lang="ru-RU" sz="2800" dirty="0" err="1" smtClean="0"/>
              <a:t>Рина</a:t>
            </a:r>
            <a:r>
              <a:rPr lang="ru-RU" sz="2800" dirty="0" smtClean="0"/>
              <a:t> Зелёная.</a:t>
            </a:r>
          </a:p>
          <a:p>
            <a:r>
              <a:rPr lang="ru-RU" sz="2800" dirty="0" smtClean="0"/>
              <a:t>Название песни: </a:t>
            </a:r>
            <a:r>
              <a:rPr lang="ru-RU" sz="2800" dirty="0" smtClean="0"/>
              <a:t>«</a:t>
            </a:r>
            <a:r>
              <a:rPr lang="ru-RU" sz="2800" dirty="0" smtClean="0"/>
              <a:t>Песня папы </a:t>
            </a:r>
            <a:r>
              <a:rPr lang="ru-RU" sz="2800" dirty="0" smtClean="0"/>
              <a:t>Карло», вступительные </a:t>
            </a:r>
            <a:r>
              <a:rPr lang="ru-RU" sz="2800" dirty="0" smtClean="0"/>
              <a:t>слова</a:t>
            </a:r>
            <a:r>
              <a:rPr lang="ru-RU" sz="2800" dirty="0" smtClean="0"/>
              <a:t>:</a:t>
            </a:r>
            <a:r>
              <a:rPr lang="ru-RU" sz="2800" i="1" dirty="0" smtClean="0"/>
              <a:t> </a:t>
            </a:r>
            <a:r>
              <a:rPr lang="ru-RU" sz="2800" dirty="0" smtClean="0"/>
              <a:t>Из пахучих </a:t>
            </a:r>
            <a:r>
              <a:rPr lang="ru-RU" sz="2800" dirty="0" smtClean="0"/>
              <a:t>завитушек…, </a:t>
            </a:r>
            <a:r>
              <a:rPr lang="ru-RU" sz="2800" dirty="0" smtClean="0"/>
              <a:t>автор текста: Булат </a:t>
            </a:r>
            <a:r>
              <a:rPr lang="ru-RU" sz="2800" dirty="0" smtClean="0"/>
              <a:t>Окуджава, </a:t>
            </a:r>
            <a:r>
              <a:rPr lang="ru-RU" sz="2800" dirty="0" smtClean="0"/>
              <a:t>исполнитель: </a:t>
            </a:r>
            <a:r>
              <a:rPr lang="ru-RU" sz="2800" dirty="0" smtClean="0"/>
              <a:t>Николай </a:t>
            </a:r>
            <a:r>
              <a:rPr lang="ru-RU" sz="2800" dirty="0" err="1" smtClean="0"/>
              <a:t>Гринько</a:t>
            </a:r>
            <a:r>
              <a:rPr lang="ru-RU" sz="2800" dirty="0" smtClean="0"/>
              <a:t> </a:t>
            </a:r>
            <a:r>
              <a:rPr lang="ru-RU" sz="2800" dirty="0" smtClean="0"/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2852"/>
            <a:ext cx="9144000" cy="6715148"/>
          </a:xfrm>
        </p:spPr>
        <p:txBody>
          <a:bodyPr>
            <a:normAutofit fontScale="92500"/>
          </a:bodyPr>
          <a:lstStyle/>
          <a:p>
            <a:r>
              <a:rPr lang="ru-RU" sz="2800" dirty="0" smtClean="0"/>
              <a:t>Название песни: «</a:t>
            </a:r>
            <a:r>
              <a:rPr lang="ru-RU" sz="2800" dirty="0" smtClean="0"/>
              <a:t>Песня </a:t>
            </a:r>
            <a:r>
              <a:rPr lang="ru-RU" sz="2800" dirty="0" smtClean="0"/>
              <a:t>фонарщиков», вступительные слова: Мы </a:t>
            </a:r>
            <a:r>
              <a:rPr lang="ru-RU" sz="2800" dirty="0" smtClean="0"/>
              <a:t>люди </a:t>
            </a:r>
            <a:r>
              <a:rPr lang="ru-RU" sz="2800" dirty="0" smtClean="0"/>
              <a:t>неплохие…, автор текста: Булат Окуджава, исполнитель: </a:t>
            </a:r>
            <a:r>
              <a:rPr lang="ru-RU" sz="2800" dirty="0" smtClean="0"/>
              <a:t>ансамбль «Верные друзья</a:t>
            </a:r>
            <a:r>
              <a:rPr lang="ru-RU" sz="2800" dirty="0" smtClean="0"/>
              <a:t>».</a:t>
            </a:r>
          </a:p>
          <a:p>
            <a:r>
              <a:rPr lang="ru-RU" sz="2800" dirty="0" smtClean="0"/>
              <a:t>Название песни: «</a:t>
            </a:r>
            <a:r>
              <a:rPr lang="ru-RU" sz="2800" dirty="0" smtClean="0"/>
              <a:t>Песня о Поле </a:t>
            </a:r>
            <a:r>
              <a:rPr lang="ru-RU" sz="2800" dirty="0" smtClean="0"/>
              <a:t>Чудес», </a:t>
            </a:r>
            <a:r>
              <a:rPr lang="ru-RU" sz="2800" dirty="0" smtClean="0"/>
              <a:t>вступительные слова: Не прячьте ваши </a:t>
            </a:r>
            <a:r>
              <a:rPr lang="ru-RU" sz="2800" dirty="0" smtClean="0"/>
              <a:t>денежки…, </a:t>
            </a:r>
            <a:r>
              <a:rPr lang="ru-RU" sz="2800" dirty="0" smtClean="0"/>
              <a:t>автор текста: Булат </a:t>
            </a:r>
            <a:r>
              <a:rPr lang="ru-RU" sz="2800" dirty="0" smtClean="0"/>
              <a:t>Окуджава, </a:t>
            </a:r>
            <a:r>
              <a:rPr lang="ru-RU" sz="2800" dirty="0" smtClean="0"/>
              <a:t>исполнитель: Елена </a:t>
            </a:r>
            <a:r>
              <a:rPr lang="ru-RU" sz="2800" dirty="0" err="1" smtClean="0"/>
              <a:t>Санаева</a:t>
            </a:r>
            <a:r>
              <a:rPr lang="ru-RU" sz="2800" dirty="0" smtClean="0"/>
              <a:t> и Ролан </a:t>
            </a:r>
            <a:r>
              <a:rPr lang="ru-RU" sz="2800" dirty="0" smtClean="0"/>
              <a:t>Быков.</a:t>
            </a:r>
          </a:p>
          <a:p>
            <a:r>
              <a:rPr lang="ru-RU" sz="2800" dirty="0" smtClean="0"/>
              <a:t>Название песни: </a:t>
            </a:r>
            <a:r>
              <a:rPr lang="ru-RU" sz="2800" dirty="0" smtClean="0"/>
              <a:t>«</a:t>
            </a:r>
            <a:r>
              <a:rPr lang="ru-RU" sz="2800" dirty="0" smtClean="0"/>
              <a:t>Песня </a:t>
            </a:r>
            <a:r>
              <a:rPr lang="ru-RU" sz="2800" dirty="0" err="1" smtClean="0"/>
              <a:t>Дуремара</a:t>
            </a:r>
            <a:r>
              <a:rPr lang="ru-RU" sz="2800" dirty="0" smtClean="0"/>
              <a:t>», </a:t>
            </a:r>
            <a:r>
              <a:rPr lang="ru-RU" sz="2800" dirty="0" smtClean="0"/>
              <a:t>вступительные слова: О птичках поёт птицелов</a:t>
            </a:r>
            <a:r>
              <a:rPr lang="ru-RU" sz="2800" dirty="0" smtClean="0"/>
              <a:t>., автор текста: </a:t>
            </a:r>
            <a:r>
              <a:rPr lang="ru-RU" sz="2800" dirty="0" smtClean="0"/>
              <a:t>Юрий </a:t>
            </a:r>
            <a:r>
              <a:rPr lang="ru-RU" sz="2800" dirty="0" err="1" smtClean="0"/>
              <a:t>Энтин</a:t>
            </a:r>
            <a:r>
              <a:rPr lang="ru-RU" sz="2800" dirty="0" smtClean="0"/>
              <a:t>, исполнитель: </a:t>
            </a:r>
            <a:r>
              <a:rPr lang="ru-RU" sz="2800" dirty="0" smtClean="0"/>
              <a:t>Владимир Басов (куплеты) и вокальный ансамбль </a:t>
            </a:r>
            <a:r>
              <a:rPr lang="ru-RU" sz="2800" dirty="0" err="1" smtClean="0"/>
              <a:t>ТЮЗа</a:t>
            </a:r>
            <a:r>
              <a:rPr lang="ru-RU" sz="2800" dirty="0" smtClean="0"/>
              <a:t> (припев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Название песни: </a:t>
            </a:r>
            <a:r>
              <a:rPr lang="ru-RU" sz="2800" dirty="0" smtClean="0"/>
              <a:t>«</a:t>
            </a:r>
            <a:r>
              <a:rPr lang="ru-RU" sz="2800" dirty="0" smtClean="0"/>
              <a:t>Серенада </a:t>
            </a:r>
            <a:r>
              <a:rPr lang="ru-RU" sz="2800" dirty="0" smtClean="0"/>
              <a:t>Пьеро», </a:t>
            </a:r>
            <a:r>
              <a:rPr lang="ru-RU" sz="2800" dirty="0" smtClean="0"/>
              <a:t>вступительные слова</a:t>
            </a:r>
            <a:r>
              <a:rPr lang="ru-RU" sz="2800" dirty="0" smtClean="0"/>
              <a:t>: </a:t>
            </a:r>
            <a:r>
              <a:rPr lang="ru-RU" sz="2800" dirty="0" smtClean="0"/>
              <a:t>Позднею ночью в небе </a:t>
            </a:r>
            <a:r>
              <a:rPr lang="ru-RU" sz="2800" dirty="0" smtClean="0"/>
              <a:t>одна…, </a:t>
            </a:r>
            <a:r>
              <a:rPr lang="ru-RU" sz="2800" dirty="0" smtClean="0"/>
              <a:t>автор текста: Булат </a:t>
            </a:r>
            <a:r>
              <a:rPr lang="ru-RU" sz="2800" dirty="0" smtClean="0"/>
              <a:t>Окуджава, </a:t>
            </a:r>
            <a:r>
              <a:rPr lang="ru-RU" sz="2800" dirty="0" smtClean="0"/>
              <a:t>исполнитель: Ирина </a:t>
            </a:r>
            <a:r>
              <a:rPr lang="ru-RU" sz="2800" dirty="0" err="1" smtClean="0"/>
              <a:t>Понаровская</a:t>
            </a:r>
            <a:r>
              <a:rPr lang="ru-RU" sz="2800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9144000" cy="6572272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Название песни</a:t>
            </a:r>
            <a:r>
              <a:rPr lang="ru-RU" sz="2800" dirty="0" smtClean="0"/>
              <a:t>: «</a:t>
            </a:r>
            <a:r>
              <a:rPr lang="ru-RU" sz="2800" dirty="0" smtClean="0"/>
              <a:t>О жадинах, хвастунах и </a:t>
            </a:r>
            <a:r>
              <a:rPr lang="ru-RU" sz="2800" dirty="0" err="1" smtClean="0"/>
              <a:t>дураках</a:t>
            </a:r>
            <a:r>
              <a:rPr lang="ru-RU" sz="2800" dirty="0" smtClean="0"/>
              <a:t>», </a:t>
            </a:r>
            <a:r>
              <a:rPr lang="ru-RU" sz="2800" dirty="0" smtClean="0"/>
              <a:t>вступительные слова: Пока живут на </a:t>
            </a:r>
            <a:r>
              <a:rPr lang="ru-RU" sz="2800" dirty="0" smtClean="0"/>
              <a:t>свете…, </a:t>
            </a:r>
            <a:r>
              <a:rPr lang="ru-RU" sz="2800" dirty="0" smtClean="0"/>
              <a:t>автор текста: Булат </a:t>
            </a:r>
            <a:r>
              <a:rPr lang="ru-RU" sz="2800" dirty="0" smtClean="0"/>
              <a:t>Окуджава, исполнитель: </a:t>
            </a:r>
            <a:r>
              <a:rPr lang="ru-RU" sz="2800" dirty="0" smtClean="0"/>
              <a:t>Ролан Быков и Елена </a:t>
            </a:r>
            <a:r>
              <a:rPr lang="ru-RU" sz="2800" dirty="0" err="1" smtClean="0"/>
              <a:t>Санаева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Название песни: </a:t>
            </a:r>
            <a:r>
              <a:rPr lang="ru-RU" sz="2800" dirty="0" smtClean="0"/>
              <a:t>«</a:t>
            </a:r>
            <a:r>
              <a:rPr lang="ru-RU" sz="2800" dirty="0" smtClean="0"/>
              <a:t>Песня </a:t>
            </a:r>
            <a:r>
              <a:rPr lang="ru-RU" sz="2800" dirty="0" smtClean="0"/>
              <a:t>Карабаса», </a:t>
            </a:r>
            <a:r>
              <a:rPr lang="ru-RU" sz="2800" dirty="0" smtClean="0"/>
              <a:t>вступительные слова: Считайте меня подлым</a:t>
            </a:r>
            <a:r>
              <a:rPr lang="ru-RU" sz="2800" dirty="0" smtClean="0"/>
              <a:t>.,</a:t>
            </a:r>
            <a:r>
              <a:rPr lang="ru-RU" sz="2800" dirty="0" smtClean="0"/>
              <a:t> автор текста: Булат </a:t>
            </a:r>
            <a:r>
              <a:rPr lang="ru-RU" sz="2800" dirty="0" smtClean="0"/>
              <a:t>Окуджава, </a:t>
            </a:r>
            <a:r>
              <a:rPr lang="ru-RU" sz="2800" dirty="0" smtClean="0"/>
              <a:t>исполнитель</a:t>
            </a:r>
            <a:r>
              <a:rPr lang="ru-RU" sz="2800" dirty="0" smtClean="0"/>
              <a:t>: </a:t>
            </a:r>
            <a:r>
              <a:rPr lang="ru-RU" sz="2800" dirty="0" smtClean="0"/>
              <a:t>Владимир </a:t>
            </a:r>
            <a:r>
              <a:rPr lang="ru-RU" sz="2800" dirty="0" err="1" smtClean="0"/>
              <a:t>Этуш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Название песни: «</a:t>
            </a:r>
            <a:r>
              <a:rPr lang="ru-RU" sz="2800" dirty="0" smtClean="0"/>
              <a:t>Песня </a:t>
            </a:r>
            <a:r>
              <a:rPr lang="ru-RU" sz="2800" dirty="0" smtClean="0"/>
              <a:t>кукол», </a:t>
            </a:r>
            <a:r>
              <a:rPr lang="ru-RU" sz="2800" dirty="0" smtClean="0"/>
              <a:t>вступительные слова: У Карабаса страшный </a:t>
            </a:r>
            <a:r>
              <a:rPr lang="ru-RU" sz="2800" dirty="0" smtClean="0"/>
              <a:t>бас…, </a:t>
            </a:r>
            <a:r>
              <a:rPr lang="ru-RU" sz="2800" dirty="0" smtClean="0"/>
              <a:t>автор текста</a:t>
            </a:r>
            <a:r>
              <a:rPr lang="ru-RU" sz="2800" dirty="0" smtClean="0"/>
              <a:t>: </a:t>
            </a:r>
            <a:r>
              <a:rPr lang="ru-RU" sz="2800" dirty="0" smtClean="0"/>
              <a:t>Юрий </a:t>
            </a:r>
            <a:r>
              <a:rPr lang="ru-RU" sz="2800" dirty="0" err="1" smtClean="0"/>
              <a:t>Энтин</a:t>
            </a:r>
            <a:r>
              <a:rPr lang="ru-RU" sz="2800" dirty="0" smtClean="0"/>
              <a:t>, </a:t>
            </a:r>
            <a:r>
              <a:rPr lang="ru-RU" sz="2800" dirty="0" smtClean="0"/>
              <a:t>исполнитель: Детский </a:t>
            </a:r>
            <a:r>
              <a:rPr lang="ru-RU" sz="2800" dirty="0" smtClean="0"/>
              <a:t>ансамбль.</a:t>
            </a:r>
          </a:p>
          <a:p>
            <a:r>
              <a:rPr lang="ru-RU" sz="2800" dirty="0" smtClean="0"/>
              <a:t>Название песни: </a:t>
            </a:r>
            <a:r>
              <a:rPr lang="ru-RU" sz="2800" dirty="0" smtClean="0"/>
              <a:t>«</a:t>
            </a:r>
            <a:r>
              <a:rPr lang="ru-RU" sz="2800" dirty="0" smtClean="0"/>
              <a:t>Первая песня </a:t>
            </a:r>
            <a:r>
              <a:rPr lang="ru-RU" sz="2800" dirty="0" smtClean="0"/>
              <a:t>Карабаса», </a:t>
            </a:r>
            <a:r>
              <a:rPr lang="ru-RU" sz="2800" dirty="0" smtClean="0"/>
              <a:t>вступительные слова: Я на спектакль </a:t>
            </a:r>
            <a:r>
              <a:rPr lang="ru-RU" sz="2800" dirty="0" smtClean="0"/>
              <a:t>приглашаю…, </a:t>
            </a:r>
            <a:r>
              <a:rPr lang="ru-RU" sz="2800" dirty="0" smtClean="0"/>
              <a:t>автор текста: Булат </a:t>
            </a:r>
            <a:r>
              <a:rPr lang="ru-RU" sz="2800" dirty="0" smtClean="0"/>
              <a:t>Окуджава, исполнитель: </a:t>
            </a:r>
            <a:r>
              <a:rPr lang="ru-RU" sz="2800" dirty="0" smtClean="0"/>
              <a:t>Владимир </a:t>
            </a:r>
            <a:r>
              <a:rPr lang="ru-RU" sz="2800" dirty="0" err="1" smtClean="0"/>
              <a:t>Этуш</a:t>
            </a:r>
            <a:r>
              <a:rPr lang="ru-RU" sz="2800" dirty="0" smtClean="0"/>
              <a:t> (куплеты) и детский ансамбль (припев</a:t>
            </a:r>
            <a:r>
              <a:rPr lang="ru-RU" sz="2800" dirty="0" smtClean="0"/>
              <a:t>)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Моя любимая песня – Буратино!!!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471610"/>
          </a:xfrm>
        </p:spPr>
        <p:txBody>
          <a:bodyPr>
            <a:normAutofit/>
          </a:bodyPr>
          <a:lstStyle/>
          <a:p>
            <a:r>
              <a:rPr lang="ru-RU" dirty="0" smtClean="0"/>
              <a:t>Потому что она очень веселая и заводная. Быстро запоминаются слова и легко поется. Можно петь с друзьями. </a:t>
            </a:r>
            <a:endParaRPr lang="ru-RU" dirty="0"/>
          </a:p>
        </p:txBody>
      </p:sp>
      <p:pic>
        <p:nvPicPr>
          <p:cNvPr id="3074" name="Picture 2" descr="http://i.timeout.ru/pix/resize/399/938/600x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000372"/>
            <a:ext cx="5715000" cy="3695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 бы хотел сыграть роль  Буратино!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971544"/>
          </a:xfrm>
        </p:spPr>
        <p:txBody>
          <a:bodyPr>
            <a:normAutofit/>
          </a:bodyPr>
          <a:lstStyle/>
          <a:p>
            <a:r>
              <a:rPr lang="ru-RU" dirty="0" smtClean="0"/>
              <a:t>Тоже хочу быть таким же веселым и озорным мальчиком. </a:t>
            </a:r>
            <a:endParaRPr lang="ru-RU" dirty="0"/>
          </a:p>
        </p:txBody>
      </p:sp>
      <p:pic>
        <p:nvPicPr>
          <p:cNvPr id="2050" name="Picture 2" descr="http://g2.dcdn.lt/images/pix/file58728837_854d3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714620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553</TotalTime>
  <Words>240</Words>
  <PresentationFormat>Экран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Художественный фильм «Приключения Буратино» (1975)</vt:lpstr>
      <vt:lpstr>Год издания и Съёмочная группа </vt:lpstr>
      <vt:lpstr>В ролях</vt:lpstr>
      <vt:lpstr>Действующие лица и исполнители</vt:lpstr>
      <vt:lpstr>Песни</vt:lpstr>
      <vt:lpstr>Слайд 6</vt:lpstr>
      <vt:lpstr>Слайд 7</vt:lpstr>
      <vt:lpstr>Моя любимая песня – Буратино!!!</vt:lpstr>
      <vt:lpstr>Я бы хотел сыграть роль  Буратино!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Художественный фильм «Приключения Буратино» (1975)</dc:title>
  <dc:creator>admin</dc:creator>
  <cp:lastModifiedBy>admin</cp:lastModifiedBy>
  <cp:revision>45</cp:revision>
  <dcterms:created xsi:type="dcterms:W3CDTF">2017-03-01T13:20:49Z</dcterms:created>
  <dcterms:modified xsi:type="dcterms:W3CDTF">2017-03-02T14:28:24Z</dcterms:modified>
</cp:coreProperties>
</file>