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9" r:id="rId4"/>
    <p:sldId id="260" r:id="rId5"/>
    <p:sldId id="263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5433" y="3541125"/>
            <a:ext cx="7766936" cy="1646302"/>
          </a:xfrm>
        </p:spPr>
        <p:txBody>
          <a:bodyPr/>
          <a:lstStyle/>
          <a:p>
            <a:pPr algn="ctr"/>
            <a:r>
              <a:rPr lang="ru-RU" dirty="0" err="1" smtClean="0"/>
              <a:t>Акмуллинская</a:t>
            </a:r>
            <a:r>
              <a:rPr lang="ru-RU" dirty="0" smtClean="0"/>
              <a:t> олимпиада по художественному фильму «Приключение Буратино»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340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44381"/>
            <a:ext cx="8022285" cy="5596982"/>
          </a:xfrm>
        </p:spPr>
        <p:txBody>
          <a:bodyPr/>
          <a:lstStyle/>
          <a:p>
            <a:pPr lvl="0">
              <a:buClr>
                <a:srgbClr val="90C226"/>
              </a:buClr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Год издания фильма 1975 на киностудии «</a:t>
            </a:r>
            <a:r>
              <a:rPr lang="ru-RU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Беларусьфильм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» по заказу государственного комитета Совета Министров СССР по телевидению и радиовещанию.</a:t>
            </a:r>
          </a:p>
          <a:p>
            <a:pPr lvl="0">
              <a:buClr>
                <a:srgbClr val="90C226"/>
              </a:buClr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Режиссер Леонид Нечаев</a:t>
            </a:r>
          </a:p>
          <a:p>
            <a:pPr lvl="0">
              <a:buClr>
                <a:srgbClr val="90C226"/>
              </a:buClr>
            </a:pP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Актеры:</a:t>
            </a:r>
            <a:endParaRPr lang="ru-RU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Иосифов Дмитрий</a:t>
            </a:r>
          </a:p>
          <a:p>
            <a:pPr lvl="0">
              <a:buClr>
                <a:srgbClr val="90C226"/>
              </a:buClr>
            </a:pPr>
            <a:endParaRPr lang="ru-RU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90C226"/>
              </a:buClr>
            </a:pPr>
            <a:endParaRPr lang="ru-RU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90C226"/>
              </a:buClr>
            </a:pPr>
            <a:endParaRPr lang="ru-RU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</a:t>
            </a:r>
          </a:p>
          <a:p>
            <a:pPr marL="0" lvl="0" indent="0">
              <a:buClr>
                <a:srgbClr val="90C226"/>
              </a:buClr>
              <a:buNone/>
            </a:pPr>
            <a:endParaRPr lang="ru-RU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Проценко 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Татьяна</a:t>
            </a:r>
            <a:endParaRPr lang="ru-RU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5122" name="Picture 2" descr="Дмитрий Иосиф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772" y="2044859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Татьяна Проценк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772" y="4253689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72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Рома Столкар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393" y="2271045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Томас Аугустинас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393" y="4215873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Картинки по запросу светлорусов григорий буратино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393" y="384561"/>
            <a:ext cx="1905000" cy="1370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04203" y="726393"/>
            <a:ext cx="490528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Светлорусов</a:t>
            </a:r>
            <a:r>
              <a:rPr lang="ru-RU" dirty="0"/>
              <a:t> </a:t>
            </a:r>
            <a:r>
              <a:rPr lang="ru-RU" dirty="0" smtClean="0"/>
              <a:t>Григорий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err="1" smtClean="0"/>
              <a:t>Столкарц</a:t>
            </a:r>
            <a:r>
              <a:rPr lang="ru-RU" dirty="0" smtClean="0"/>
              <a:t> Рома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err="1" smtClean="0"/>
              <a:t>Аугустинас</a:t>
            </a:r>
            <a:r>
              <a:rPr lang="ru-RU" dirty="0" smtClean="0"/>
              <a:t> Томас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826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243" y="529839"/>
            <a:ext cx="8150472" cy="574277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Гринько Николай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Этуш Владимир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Басов Владимир</a:t>
            </a:r>
          </a:p>
        </p:txBody>
      </p:sp>
      <p:pic>
        <p:nvPicPr>
          <p:cNvPr id="6146" name="Picture 2" descr="Николай Гриньк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727" y="937901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Владимир Эту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727" y="2852158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Владимир Басов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727" y="4680957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533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04202"/>
            <a:ext cx="8596668" cy="561407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Санаева</a:t>
            </a:r>
            <a:r>
              <a:rPr lang="ru-RU" dirty="0" smtClean="0"/>
              <a:t> Елена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Быков Ролан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 err="1" smtClean="0"/>
              <a:t>Рина</a:t>
            </a:r>
            <a:r>
              <a:rPr lang="ru-RU" dirty="0" smtClean="0"/>
              <a:t> Зеленая и др. </a:t>
            </a:r>
            <a:endParaRPr lang="ru-RU" dirty="0"/>
          </a:p>
        </p:txBody>
      </p:sp>
      <p:pic>
        <p:nvPicPr>
          <p:cNvPr id="7170" name="Picture 2" descr="Елена Санаев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469" y="322603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Ролан Быко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469" y="2271045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Рина Зелёна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469" y="4287852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2723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15297"/>
            <a:ext cx="8596668" cy="5426065"/>
          </a:xfrm>
        </p:spPr>
        <p:txBody>
          <a:bodyPr/>
          <a:lstStyle/>
          <a:p>
            <a:r>
              <a:rPr lang="ru-RU" dirty="0" smtClean="0"/>
              <a:t>Мне больше всего понравилась песня «Буратино», потому что она позитивная, веселая, ритмичная и динамичная. Под эту песню хочется подтанцовывать героям фильма.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946343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413</TotalTime>
  <Words>100</Words>
  <Application>Microsoft Office PowerPoint</Application>
  <PresentationFormat>Широкоэкранный</PresentationFormat>
  <Paragraphs>51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Аспект</vt:lpstr>
      <vt:lpstr>Акмуллинская олимпиада по художественному фильму «Приключение Буратино»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Акмуллинская олимпиада по художественному фильму «Приключение Буратино»</dc:title>
  <dc:creator>Роберт Шамсиев</dc:creator>
  <cp:lastModifiedBy>Роберт Шамсиев</cp:lastModifiedBy>
  <cp:revision>16</cp:revision>
  <dcterms:created xsi:type="dcterms:W3CDTF">2017-02-27T17:43:14Z</dcterms:created>
  <dcterms:modified xsi:type="dcterms:W3CDTF">2017-02-28T17:24:23Z</dcterms:modified>
</cp:coreProperties>
</file>