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C395-2C4A-4184-B43B-1C71D6999FF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D109-16C5-430F-87B1-56E3337BD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C395-2C4A-4184-B43B-1C71D6999FF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D109-16C5-430F-87B1-56E3337BD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C395-2C4A-4184-B43B-1C71D6999FF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D109-16C5-430F-87B1-56E3337BD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C395-2C4A-4184-B43B-1C71D6999FF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D109-16C5-430F-87B1-56E3337BD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C395-2C4A-4184-B43B-1C71D6999FF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D109-16C5-430F-87B1-56E3337BD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C395-2C4A-4184-B43B-1C71D6999FF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D109-16C5-430F-87B1-56E3337BD7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C395-2C4A-4184-B43B-1C71D6999FF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D109-16C5-430F-87B1-56E3337BD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C395-2C4A-4184-B43B-1C71D6999FF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D109-16C5-430F-87B1-56E3337BD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C395-2C4A-4184-B43B-1C71D6999FF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D109-16C5-430F-87B1-56E3337BD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C395-2C4A-4184-B43B-1C71D6999FF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6CD109-16C5-430F-87B1-56E3337BD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C395-2C4A-4184-B43B-1C71D6999FF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D109-16C5-430F-87B1-56E3337BD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ACDC395-2C4A-4184-B43B-1C71D6999FF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C6CD109-16C5-430F-87B1-56E3337BD7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1001material.ru/wp-content/uploads/2013/05/1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1001material.ru/wp-content/uploads/2013/05/16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1001material.ru/wp-content/uploads/2013/05/19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14336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Приключения Буратино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Жанр: детский фильм, сказка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908720"/>
            <a:ext cx="7520940" cy="5328592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На </a:t>
            </a:r>
            <a:r>
              <a:rPr lang="ru-RU" sz="2900" dirty="0"/>
              <a:t>дурака не нужен нож: ему немного подпоешь — и делай с ним, что </a:t>
            </a:r>
            <a:r>
              <a:rPr lang="ru-RU" sz="2900" dirty="0" err="1"/>
              <a:t>хошь</a:t>
            </a:r>
            <a:r>
              <a:rPr lang="ru-RU" sz="2900" dirty="0"/>
              <a:t>! Деревянный человечек, которого Папа Карло выстругал из полена, получился веселым, дерзким, шумным и доверчивым. Лиса Алиса и Кот </a:t>
            </a:r>
            <a:r>
              <a:rPr lang="ru-RU" sz="2900" dirty="0" err="1"/>
              <a:t>Базилио</a:t>
            </a:r>
            <a:r>
              <a:rPr lang="ru-RU" sz="2900" dirty="0"/>
              <a:t> завели его в Страну дураков, но мудрая Черепаха </a:t>
            </a:r>
            <a:r>
              <a:rPr lang="ru-RU" sz="2900" dirty="0" err="1"/>
              <a:t>Тортилла</a:t>
            </a:r>
            <a:r>
              <a:rPr lang="ru-RU" sz="2900" dirty="0"/>
              <a:t> помогла Буратино найти Золотой Ключик, потому что он был ужасно обаятельным.</a:t>
            </a:r>
          </a:p>
          <a:p>
            <a:r>
              <a:rPr lang="ru-RU" sz="2900" dirty="0"/>
              <a:t>В фильме снимались: Дмитрий Иосифов, Татьяна Проценко, Рома </a:t>
            </a:r>
            <a:r>
              <a:rPr lang="ru-RU" sz="2900" dirty="0" err="1"/>
              <a:t>Столкарц</a:t>
            </a:r>
            <a:r>
              <a:rPr lang="ru-RU" sz="2900" dirty="0"/>
              <a:t>, Томас </a:t>
            </a:r>
            <a:r>
              <a:rPr lang="ru-RU" sz="2900" dirty="0" err="1"/>
              <a:t>Аугустинас</a:t>
            </a:r>
            <a:r>
              <a:rPr lang="ru-RU" sz="2900" dirty="0"/>
              <a:t>, Григорий </a:t>
            </a:r>
            <a:r>
              <a:rPr lang="ru-RU" sz="2900" dirty="0" err="1"/>
              <a:t>Светлорусов</a:t>
            </a:r>
            <a:r>
              <a:rPr lang="ru-RU" sz="2900" dirty="0"/>
              <a:t>, Николай Гринько, Владимир </a:t>
            </a:r>
            <a:r>
              <a:rPr lang="ru-RU" sz="2900" dirty="0" err="1"/>
              <a:t>Этуш,Владимир</a:t>
            </a:r>
            <a:r>
              <a:rPr lang="ru-RU" sz="2900" dirty="0"/>
              <a:t> Басов, Елена </a:t>
            </a:r>
            <a:r>
              <a:rPr lang="ru-RU" sz="2900" dirty="0" err="1"/>
              <a:t>Санаева</a:t>
            </a:r>
            <a:r>
              <a:rPr lang="ru-RU" sz="2900" dirty="0"/>
              <a:t>, Ролан Быков, </a:t>
            </a:r>
            <a:r>
              <a:rPr lang="ru-RU" sz="2900" dirty="0" err="1"/>
              <a:t>Рина</a:t>
            </a:r>
            <a:r>
              <a:rPr lang="ru-RU" sz="2900" dirty="0"/>
              <a:t> Зелёная, Юрий Катин-Ярцев, </a:t>
            </a:r>
            <a:r>
              <a:rPr lang="ru-RU" sz="2900" dirty="0" err="1"/>
              <a:t>Баадур</a:t>
            </a:r>
            <a:r>
              <a:rPr lang="ru-RU" sz="2900" dirty="0"/>
              <a:t> </a:t>
            </a:r>
            <a:r>
              <a:rPr lang="ru-RU" sz="2900" dirty="0" err="1"/>
              <a:t>Цуладзе</a:t>
            </a:r>
            <a:endParaRPr lang="ru-RU" sz="2900" dirty="0"/>
          </a:p>
          <a:p>
            <a:r>
              <a:rPr lang="ru-RU" sz="2900" dirty="0"/>
              <a:t>Режиссер: Леонид Нечаев</a:t>
            </a:r>
          </a:p>
          <a:p>
            <a:r>
              <a:rPr lang="ru-RU" sz="2900" dirty="0"/>
              <a:t>Сценарист: Инна Веткина</a:t>
            </a:r>
          </a:p>
          <a:p>
            <a:r>
              <a:rPr lang="ru-RU" sz="2900" dirty="0"/>
              <a:t>Оператор: Юрий </a:t>
            </a:r>
            <a:r>
              <a:rPr lang="ru-RU" sz="2900" dirty="0" err="1"/>
              <a:t>Елхов</a:t>
            </a:r>
            <a:endParaRPr lang="ru-RU" sz="2900" dirty="0"/>
          </a:p>
          <a:p>
            <a:r>
              <a:rPr lang="ru-RU" sz="2900" dirty="0"/>
              <a:t>Композитор: Алексей Рыбников</a:t>
            </a:r>
          </a:p>
          <a:p>
            <a:r>
              <a:rPr lang="ru-RU" sz="2900" dirty="0"/>
              <a:t>Художник: Леонид Ершов</a:t>
            </a:r>
          </a:p>
          <a:p>
            <a:r>
              <a:rPr lang="ru-RU" sz="2900" dirty="0"/>
              <a:t>Премьера фильма состоялась 1 января 1976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7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379634" cy="549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1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ea typeface="Calibri"/>
                <a:cs typeface="Times New Roman"/>
              </a:rPr>
              <a:t>Как создавались песни к фильму «Приключения Буратино»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 фильме, как в призме, идеально сошлось всё — замечательная сказка Алексея Толстого, блестящий актёрский состав, динамичный сюжет,  обилие песен. Более того, музыка Алексея Рыбникова сама задавала сюжету тон, а персонажам — характер. Актёрам была дана редкая возможность проявить себя в качестве певцов, но многие этого побаивались. Тогда Рыбников стал искать к каждому индивидуальный подход. </a:t>
            </a:r>
          </a:p>
        </p:txBody>
      </p:sp>
    </p:spTree>
    <p:extLst>
      <p:ext uri="{BB962C8B-B14F-4D97-AF65-F5344CB8AC3E}">
        <p14:creationId xmlns:p14="http://schemas.microsoft.com/office/powerpoint/2010/main" val="31285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80700"/>
          </a:xfrm>
        </p:spPr>
        <p:txBody>
          <a:bodyPr/>
          <a:lstStyle/>
          <a:p>
            <a:r>
              <a:rPr lang="ru-RU" sz="1800" dirty="0" smtClean="0">
                <a:ea typeface="Calibri"/>
                <a:cs typeface="Times New Roman"/>
              </a:rPr>
              <a:t>За </a:t>
            </a:r>
            <a:r>
              <a:rPr lang="ru-RU" sz="1800" dirty="0">
                <a:ea typeface="Calibri"/>
                <a:cs typeface="Times New Roman"/>
              </a:rPr>
              <a:t>неделю Окуджава разродился целым ворохом текстов, в числе которых были песни Карло и Карабаса, «Поле Чудес», «инфантильно-любовная» баллада Пьеро с гениальными строчками «Не нужна мне малина, Не страшна мне ангина…» и, конечно же, знаменитая песня Кота и Лисы в харчевне «Трёх </a:t>
            </a:r>
            <a:r>
              <a:rPr lang="ru-RU" sz="1800" dirty="0" smtClean="0">
                <a:ea typeface="Calibri"/>
                <a:cs typeface="Times New Roman"/>
              </a:rPr>
              <a:t>пескарей</a:t>
            </a:r>
            <a:r>
              <a:rPr lang="ru-RU" sz="1800" dirty="0">
                <a:ea typeface="Calibri"/>
                <a:cs typeface="Times New Roman"/>
              </a:rPr>
              <a:t>». </a:t>
            </a:r>
            <a:endParaRPr lang="ru-RU" sz="1800" dirty="0" smtClean="0">
              <a:ea typeface="Calibri"/>
              <a:cs typeface="Times New Roman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Приключения Буратино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98477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6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риключения Буратино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112568" cy="29148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79712" y="3290501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Для написания недостающих текстов на помощь призвали Юрия </a:t>
            </a:r>
            <a:r>
              <a:rPr lang="ru-RU" b="1" dirty="0" err="1" smtClean="0"/>
              <a:t>Энтина</a:t>
            </a:r>
            <a:r>
              <a:rPr lang="ru-RU" b="1" dirty="0" smtClean="0"/>
              <a:t>. Именно он написал песни для </a:t>
            </a:r>
            <a:r>
              <a:rPr lang="ru-RU" b="1" dirty="0" err="1" smtClean="0"/>
              <a:t>Дуремара</a:t>
            </a:r>
            <a:r>
              <a:rPr lang="ru-RU" b="1" dirty="0" smtClean="0"/>
              <a:t>, пауков и романс </a:t>
            </a:r>
            <a:r>
              <a:rPr lang="ru-RU" b="1" dirty="0" err="1" smtClean="0"/>
              <a:t>Тортиллы</a:t>
            </a:r>
            <a:r>
              <a:rPr lang="ru-RU" b="1" dirty="0" smtClean="0"/>
              <a:t>, который Рыбников специально стилизовал под старинные итальянские песенки.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133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8847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Наиболее тяжело далось </a:t>
            </a:r>
            <a:r>
              <a:rPr lang="ru-RU" b="1" dirty="0" err="1" smtClean="0"/>
              <a:t>Энтину</a:t>
            </a:r>
            <a:r>
              <a:rPr lang="ru-RU" b="1" dirty="0" smtClean="0"/>
              <a:t> сочинение заглавной песни. Теперь окучиванием поэта занялся композитор. Рыбников привёз </a:t>
            </a:r>
            <a:r>
              <a:rPr lang="ru-RU" b="1" dirty="0" err="1" smtClean="0"/>
              <a:t>Энтина</a:t>
            </a:r>
            <a:r>
              <a:rPr lang="ru-RU" b="1" dirty="0" smtClean="0"/>
              <a:t> в роскошный Дом творчества композиторов в Рузе и снял тому целый номер с белым роялем. Когда композитор заглянул туда вновь, выяснилось, что белый рояль не помог и слов всё ещё нет. Неожиданно Рыбников вспомнил, что у него есть одна «</a:t>
            </a:r>
            <a:r>
              <a:rPr lang="ru-RU" b="1" dirty="0" err="1" smtClean="0"/>
              <a:t>буратинная</a:t>
            </a:r>
            <a:r>
              <a:rPr lang="ru-RU" b="1" dirty="0" smtClean="0"/>
              <a:t>» тема, но она очень проблемная. А. Рыбников: «Я вообще считал её неприменимой, потому что там идёт скороговорка, потом — какие-то отдельные ноты. Я думаю: „Ну, как? На это стихи невозможно написать“. Но всё произошло в течении буквально 1−2 часов. Вдруг </a:t>
            </a:r>
            <a:r>
              <a:rPr lang="ru-RU" b="1" dirty="0" err="1" smtClean="0"/>
              <a:t>Энтин</a:t>
            </a:r>
            <a:r>
              <a:rPr lang="ru-RU" b="1" dirty="0" smtClean="0"/>
              <a:t> на эту мелодию скороговорку придумал, а на эти отдельные ноты, которые „торчали“, было просто сказано: „</a:t>
            </a:r>
            <a:r>
              <a:rPr lang="ru-RU" b="1" dirty="0" err="1" smtClean="0"/>
              <a:t>Бу</a:t>
            </a:r>
            <a:r>
              <a:rPr lang="ru-RU" b="1" dirty="0" smtClean="0"/>
              <a:t>!“, „Ра!“, „</a:t>
            </a:r>
            <a:r>
              <a:rPr lang="ru-RU" b="1" dirty="0" err="1" smtClean="0"/>
              <a:t>Ти</a:t>
            </a:r>
            <a:r>
              <a:rPr lang="ru-RU" b="1" dirty="0" smtClean="0"/>
              <a:t>!“, „Но!“» — и всё". Так недостаток стал достоинством. Куплеты превратились в некие загадки («Кто доброй сказкой входит в дом?..» и т. д.), а припев-</a:t>
            </a:r>
            <a:r>
              <a:rPr lang="ru-RU" b="1" dirty="0" err="1" smtClean="0"/>
              <a:t>кричалка</a:t>
            </a:r>
            <a:r>
              <a:rPr lang="ru-RU" b="1" dirty="0" smtClean="0"/>
              <a:t> — ответом. </a:t>
            </a:r>
            <a:endParaRPr lang="ru-RU" b="1" dirty="0"/>
          </a:p>
        </p:txBody>
      </p:sp>
      <p:pic>
        <p:nvPicPr>
          <p:cNvPr id="4" name="Рисунок 3" descr="Приключения Буратино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52166"/>
            <a:ext cx="4608512" cy="2845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6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967335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Кратко о фильме можно сказать фразой Карабаса </a:t>
            </a:r>
            <a:r>
              <a:rPr lang="ru-RU" sz="4800" b="1" dirty="0" err="1" smtClean="0"/>
              <a:t>Барабаса</a:t>
            </a:r>
            <a:r>
              <a:rPr lang="ru-RU" sz="4800" b="1" dirty="0" smtClean="0"/>
              <a:t>: «Это просто праздник какой-то!» </a:t>
            </a:r>
            <a:endParaRPr lang="ru-RU" sz="4800" b="1" dirty="0"/>
          </a:p>
        </p:txBody>
      </p:sp>
      <p:pic>
        <p:nvPicPr>
          <p:cNvPr id="4098" name="Picture 2" descr="https://scontent.cdninstagram.com/t51.2885-15/s640x640/sh0.08/e35/14031685_164931257245288_519194402_n.jpg?ig_cache_key=MTMyNDIxMzAzNjc1OTk1MDk5Nw%3D%3D.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4006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6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45</TotalTime>
  <Words>489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Приключения Буратино</vt:lpstr>
      <vt:lpstr>Жанр: детский фильм, сказка </vt:lpstr>
      <vt:lpstr>Презентация PowerPoint</vt:lpstr>
      <vt:lpstr>Как создавались песни к фильму «Приключения Буратино»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Приключения Буратино</dc:title>
  <dc:creator>Windows User</dc:creator>
  <cp:lastModifiedBy>Windows User</cp:lastModifiedBy>
  <cp:revision>5</cp:revision>
  <dcterms:created xsi:type="dcterms:W3CDTF">2017-02-28T14:42:02Z</dcterms:created>
  <dcterms:modified xsi:type="dcterms:W3CDTF">2017-02-28T15:27:30Z</dcterms:modified>
</cp:coreProperties>
</file>