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sldIdLst>
    <p:sldId id="263" r:id="rId2"/>
    <p:sldId id="257" r:id="rId3"/>
    <p:sldId id="265" r:id="rId4"/>
    <p:sldId id="266" r:id="rId5"/>
    <p:sldId id="267" r:id="rId6"/>
    <p:sldId id="260" r:id="rId7"/>
    <p:sldId id="270" r:id="rId8"/>
    <p:sldId id="271" r:id="rId9"/>
    <p:sldId id="261" r:id="rId10"/>
    <p:sldId id="259" r:id="rId11"/>
    <p:sldId id="268" r:id="rId12"/>
    <p:sldId id="269" r:id="rId13"/>
  </p:sldIdLst>
  <p:sldSz cx="9144000" cy="6858000" type="screen4x3"/>
  <p:notesSz cx="6858000" cy="9144000"/>
  <p:embeddedFontLst>
    <p:embeddedFont>
      <p:font typeface="Curlz MT" pitchFamily="82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Open Sans" charset="0"/>
      <p:regular r:id="rId20"/>
      <p:bold r:id="rId21"/>
      <p: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944" autoAdjust="0"/>
    <p:restoredTop sz="94660"/>
  </p:normalViewPr>
  <p:slideViewPr>
    <p:cSldViewPr snapToGrid="0">
      <p:cViewPr>
        <p:scale>
          <a:sx n="66" d="100"/>
          <a:sy n="66" d="100"/>
        </p:scale>
        <p:origin x="-119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EF5C1-A6DF-4041-A447-AAF333B882A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06B4B-7BFB-468A-9725-E325530B8A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79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4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4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BDA-D077-40CC-AED1-6F57ED79963E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7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6EC6-D273-4CA3-ABE8-4601DEFFB44A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383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0658-2B4B-412F-A61D-9EA72998EBB7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800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EFE-86A0-40E0-B82F-0807AE5629F1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95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18C4-A6A5-4368-B5A3-9DF4B99FCF33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210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F24B-1A74-40AF-9E73-C0942EC5567F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33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3C9-2805-4791-B363-B3C8F7ED5DB2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2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F8E-4467-4913-8803-AFA2857C37B1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79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6CA5-5C44-41F0-A18A-CCA96C2E56C5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24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7D9-C325-4AA4-BEB6-E6039BE7BA10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11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8A65-6002-41E3-AAA3-B7D3D3232128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01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4432-B3C0-41AB-A778-C7D7AA9C840A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8078B-FF36-412D-A9D6-127E56C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13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6%D1%83%D0%BB%D0%B0%D0%B4%D0%B7%D0%B5,_%D0%91%D0%B0%D0%B0%D0%B4%D1%83%D1%80_%D0%A1%D0%BE%D0%BA%D1%80%D0%B0%D1%82%D0%BE%D0%B2%D0%B8%D1%87" TargetMode="External"/><Relationship Id="rId13" Type="http://schemas.openxmlformats.org/officeDocument/2006/relationships/image" Target="../media/image48.jpeg"/><Relationship Id="rId3" Type="http://schemas.openxmlformats.org/officeDocument/2006/relationships/hyperlink" Target="https://ru.wikipedia.org/wiki/%D0%9A%D0%BE%D1%82_%D0%91%D0%B0%D0%B7%D0%B8%D0%BB%D0%B8%D0%BE" TargetMode="External"/><Relationship Id="rId7" Type="http://schemas.openxmlformats.org/officeDocument/2006/relationships/hyperlink" Target="https://ru.wikipedia.org/wiki/%D0%9A%D0%B0%D1%80%D0%B0%D0%B1%D0%B0%D1%81-%D0%91%D0%B0%D1%80%D0%B0%D0%B1%D0%B0%D1%81" TargetMode="External"/><Relationship Id="rId12" Type="http://schemas.openxmlformats.org/officeDocument/2006/relationships/image" Target="../media/image47.jpeg"/><Relationship Id="rId2" Type="http://schemas.openxmlformats.org/officeDocument/2006/relationships/hyperlink" Target="https://ru.wikipedia.org/wiki/%D0%91%D1%8B%D0%BA%D0%BE%D0%B2,_%D0%A0%D0%BE%D0%BB%D0%B0%D0%BD_%D0%90%D0%BD%D1%82%D0%BE%D0%BD%D0%BE%D0%B2%D0%B8%D1%8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AD%D1%82%D1%83%D1%88,_%D0%92%D0%BB%D0%B0%D0%B4%D0%B8%D0%BC%D0%B8%D1%80_%D0%90%D0%B1%D1%80%D0%B0%D0%BC%D0%BE%D0%B2%D0%B8%D1%87" TargetMode="External"/><Relationship Id="rId11" Type="http://schemas.openxmlformats.org/officeDocument/2006/relationships/image" Target="../media/image46.jpeg"/><Relationship Id="rId5" Type="http://schemas.openxmlformats.org/officeDocument/2006/relationships/hyperlink" Target="https://ru.wikipedia.org/wiki/%D0%9B%D0%B8%D1%81%D0%B0_%D0%90%D0%BB%D0%B8%D1%81%D0%B0" TargetMode="External"/><Relationship Id="rId10" Type="http://schemas.openxmlformats.org/officeDocument/2006/relationships/image" Target="../media/image45.jpeg"/><Relationship Id="rId4" Type="http://schemas.openxmlformats.org/officeDocument/2006/relationships/hyperlink" Target="https://ru.wikipedia.org/wiki/%D0%A1%D0%B0%D0%BD%D0%B0%D0%B5%D0%B2%D0%B0,_%D0%95%D0%BB%D0%B5%D0%BD%D0%B0_%D0%92%D1%81%D0%B5%D0%B2%D0%BE%D0%BB%D0%BE%D0%B4%D0%BE%D0%B2%D0%BD%D0%B0" TargetMode="External"/><Relationship Id="rId9" Type="http://schemas.openxmlformats.org/officeDocument/2006/relationships/hyperlink" Target="https://ru.wikipedia.org/wiki/%D0%91%D0%B0%D1%81%D0%BE%D0%B2,_%D0%92%D0%BB%D0%B0%D0%B4%D0%B8%D0%BC%D0%B8%D1%80_%D0%9F%D0%B0%D0%B2%D0%BB%D0%BE%D0%B2%D0%B8%D1%8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19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s://ru.wikipedia.org/wiki/%D0%93%D1%80%D0%B8%D0%BD%D1%8C%D0%BA%D0%BE,_%D0%9D%D0%B8%D0%BA%D0%BE%D0%BB%D0%B0%D0%B9_%D0%93%D1%80%D0%B8%D0%B3%D0%BE%D1%80%D1%8C%D0%B5%D0%B2%D0%B8%D1%87" TargetMode="External"/><Relationship Id="rId7" Type="http://schemas.openxmlformats.org/officeDocument/2006/relationships/image" Target="../media/image43.jpeg"/><Relationship Id="rId2" Type="http://schemas.openxmlformats.org/officeDocument/2006/relationships/hyperlink" Target="https://ru.wikipedia.org/wiki/%D0%97%D0%B5%D0%BB%D1%91%D0%BD%D0%B0%D1%8F,_%D0%A0%D0%B8%D0%BD%D0%B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hyperlink" Target="https://ru.wikipedia.org/wiki/%D0%9A%D0%B0%D1%82%D0%B8%D0%BD-%D0%AF%D1%80%D1%86%D0%B5%D0%B2,_%D0%AE%D1%80%D0%B8%D0%B9_%D0%92%D0%B0%D1%81%D0%B8%D0%BB%D1%8C%D0%B5%D0%B2%D0%B8%D1%87" TargetMode="External"/><Relationship Id="rId4" Type="http://schemas.openxmlformats.org/officeDocument/2006/relationships/hyperlink" Target="https://ru.wikipedia.org/wiki/%D0%9F%D0%B0%D0%BF%D0%B0_%D0%9A%D0%B0%D1%80%D0%BB%D0%BE" TargetMode="Externa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217713"/>
            <a:ext cx="8752113" cy="6458857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63"/>
          <a:stretch>
            <a:fillRect/>
          </a:stretch>
        </p:blipFill>
        <p:spPr>
          <a:xfrm>
            <a:off x="5094514" y="1483074"/>
            <a:ext cx="4049486" cy="514995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37942" y="2975428"/>
            <a:ext cx="3106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Работу выполнил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Ученик 4Б класса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МБОУ СОШ № 7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г. Туймазы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ФАЗЛИЕВ МИРОСЛАВ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637" y="6054435"/>
            <a:ext cx="629810" cy="5297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6691" y="6068291"/>
            <a:ext cx="914400" cy="5297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399" y="6345382"/>
            <a:ext cx="659802" cy="304800"/>
          </a:xfrm>
          <a:prstGeom prst="rect">
            <a:avLst/>
          </a:prstGeom>
        </p:spPr>
      </p:pic>
      <p:pic>
        <p:nvPicPr>
          <p:cNvPr id="14" name="Рисунок 13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4" y="221673"/>
            <a:ext cx="5382057" cy="6456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673600" y="188686"/>
            <a:ext cx="4223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  <a:hlinkClick r:id="rId2" tooltip="Быков, Ролан Антонович"/>
              </a:rPr>
              <a:t>Ролан Быков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 — 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  <a:hlinkClick r:id="rId3" tooltip="Кот Базилио"/>
              </a:rPr>
              <a:t>кот </a:t>
            </a:r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  <a:hlinkClick r:id="rId3" tooltip="Кот Базилио"/>
              </a:rPr>
              <a:t>Базилио</a:t>
            </a:r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  <a:hlinkClick r:id="rId4" tooltip="Санаева, Елена Всеволодовна"/>
              </a:rPr>
              <a:t>Елена </a:t>
            </a:r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  <a:hlinkClick r:id="rId4" tooltip="Санаева, Елена Всеволодовна"/>
              </a:rPr>
              <a:t>Санаева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 — 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  <a:hlinkClick r:id="rId5" tooltip="Лиса Алиса"/>
              </a:rPr>
              <a:t>лиса Алиса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2380343"/>
            <a:ext cx="4905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Open Sans" charset="0"/>
                <a:ea typeface="Open Sans" charset="0"/>
                <a:cs typeface="Open Sans" charset="0"/>
                <a:hlinkClick r:id="rId6" tooltip="Этуш, Владимир Абрамович"/>
              </a:rPr>
              <a:t>Владимир </a:t>
            </a:r>
            <a:r>
              <a:rPr lang="ru-RU" sz="2000" b="1" i="1" dirty="0" err="1" smtClean="0">
                <a:latin typeface="Open Sans" charset="0"/>
                <a:ea typeface="Open Sans" charset="0"/>
                <a:cs typeface="Open Sans" charset="0"/>
                <a:hlinkClick r:id="rId6" tooltip="Этуш, Владимир Абрамович"/>
              </a:rPr>
              <a:t>Этуш</a:t>
            </a:r>
            <a:r>
              <a:rPr lang="ru-RU" sz="2000" b="1" i="1" dirty="0" smtClean="0">
                <a:latin typeface="Open Sans" charset="0"/>
                <a:ea typeface="Open Sans" charset="0"/>
                <a:cs typeface="Open Sans" charset="0"/>
              </a:rPr>
              <a:t> — </a:t>
            </a:r>
            <a:r>
              <a:rPr lang="ru-RU" sz="2000" b="1" i="1" u="sng" dirty="0" err="1" smtClean="0">
                <a:latin typeface="Open Sans" charset="0"/>
                <a:ea typeface="Open Sans" charset="0"/>
                <a:cs typeface="Open Sans" charset="0"/>
                <a:hlinkClick r:id="rId7" tooltip="Карабас-Барабас"/>
              </a:rPr>
              <a:t>Карабас-Барабас</a:t>
            </a:r>
            <a:endParaRPr lang="ru-RU" sz="2000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01029" y="3367314"/>
            <a:ext cx="406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err="1" smtClean="0">
                <a:solidFill>
                  <a:srgbClr val="0070C0"/>
                </a:solidFill>
                <a:latin typeface="Open Sans" charset="0"/>
                <a:ea typeface="Open Sans" charset="0"/>
                <a:cs typeface="Open Sans" charset="0"/>
                <a:hlinkClick r:id="rId8" tooltip="Цуладзе, Баадур Сократович"/>
              </a:rPr>
              <a:t>Баадур</a:t>
            </a:r>
            <a:r>
              <a:rPr lang="ru-RU" sz="2000" b="1" i="1" u="sng" dirty="0" smtClean="0">
                <a:solidFill>
                  <a:srgbClr val="0070C0"/>
                </a:solidFill>
                <a:latin typeface="Open Sans" charset="0"/>
                <a:ea typeface="Open Sans" charset="0"/>
                <a:cs typeface="Open Sans" charset="0"/>
                <a:hlinkClick r:id="rId8" tooltip="Цуладзе, Баадур Сократович"/>
              </a:rPr>
              <a:t> </a:t>
            </a:r>
            <a:r>
              <a:rPr lang="ru-RU" sz="2000" b="1" i="1" u="sng" dirty="0" err="1" smtClean="0">
                <a:solidFill>
                  <a:srgbClr val="0070C0"/>
                </a:solidFill>
                <a:latin typeface="Open Sans" charset="0"/>
                <a:ea typeface="Open Sans" charset="0"/>
                <a:cs typeface="Open Sans" charset="0"/>
                <a:hlinkClick r:id="rId8" tooltip="Цуладзе, Баадур Сократович"/>
              </a:rPr>
              <a:t>Цуладзе</a:t>
            </a:r>
            <a:r>
              <a:rPr lang="ru-RU" sz="2000" b="1" i="1" dirty="0" smtClean="0">
                <a:solidFill>
                  <a:srgbClr val="0070C0"/>
                </a:solidFill>
                <a:latin typeface="Open Sans" charset="0"/>
                <a:ea typeface="Open Sans" charset="0"/>
                <a:cs typeface="Open Sans" charset="0"/>
              </a:rPr>
              <a:t> — 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Open Sans" charset="0"/>
                <a:ea typeface="Open Sans" charset="0"/>
                <a:cs typeface="Open Sans" charset="0"/>
              </a:rPr>
              <a:t>хозяин харчевни трёх пескарей</a:t>
            </a:r>
            <a:endParaRPr lang="ru-RU" sz="2000" b="1" i="1" dirty="0">
              <a:solidFill>
                <a:srgbClr val="0070C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8343" y="5747656"/>
            <a:ext cx="3889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0070C0"/>
                </a:solidFill>
                <a:latin typeface="Open Sans" charset="0"/>
                <a:ea typeface="Open Sans" charset="0"/>
                <a:cs typeface="Open Sans" charset="0"/>
                <a:hlinkClick r:id="rId9" tooltip="Басов, Владимир Павлович"/>
              </a:rPr>
              <a:t>Владимир Басов</a:t>
            </a:r>
            <a:r>
              <a:rPr lang="ru-RU" sz="2000" b="1" i="1" dirty="0" smtClean="0">
                <a:solidFill>
                  <a:srgbClr val="0070C0"/>
                </a:solidFill>
                <a:latin typeface="Open Sans" charset="0"/>
                <a:ea typeface="Open Sans" charset="0"/>
                <a:cs typeface="Open Sans" charset="0"/>
              </a:rPr>
              <a:t> — </a:t>
            </a:r>
            <a:r>
              <a:rPr lang="ru-RU" sz="2000" b="1" i="1" dirty="0" err="1" smtClean="0">
                <a:solidFill>
                  <a:srgbClr val="0070C0"/>
                </a:solidFill>
                <a:latin typeface="Open Sans" charset="0"/>
                <a:ea typeface="Open Sans" charset="0"/>
                <a:cs typeface="Open Sans" charset="0"/>
              </a:rPr>
              <a:t>Дуремар</a:t>
            </a:r>
            <a:endParaRPr lang="ru-RU" sz="2000" b="1" i="1" dirty="0">
              <a:solidFill>
                <a:srgbClr val="0070C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1" name="Рисунок 20" descr="etush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830" y="174170"/>
            <a:ext cx="3483427" cy="220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181164_original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5200" y="885373"/>
            <a:ext cx="3875313" cy="24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Без названия (9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568" y="3425371"/>
            <a:ext cx="3483203" cy="219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Без названия (10)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1659" y="4107769"/>
            <a:ext cx="3883025" cy="247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625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35527"/>
            <a:ext cx="8534400" cy="6331528"/>
          </a:xfrm>
          <a:solidFill>
            <a:srgbClr val="FFFF00">
              <a:alpha val="60000"/>
            </a:srgb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600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0" indent="36353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Художественный фильм «Приключения Буратино» - очаровательный фильм, с прекрасными героями и запоминающейся музыкой.</a:t>
            </a:r>
          </a:p>
          <a:p>
            <a:pPr marL="0" indent="36353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Больше всего мне понравился Буратино. Знаете почему? Потому, что он добрый </a:t>
            </a:r>
            <a:r>
              <a:rPr lang="ru-RU" sz="1400" i="1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и веселый, </a:t>
            </a:r>
            <a:r>
              <a:rPr lang="ru-RU" sz="1400" i="1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и </a:t>
            </a:r>
            <a:r>
              <a:rPr lang="ru-RU" sz="1400" i="1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смог выпутаться из сложных ситуаций. Также мне полюбились и отрицательные персонажи лиса Алиса и кот </a:t>
            </a:r>
            <a:r>
              <a:rPr lang="ru-RU" sz="1400" i="1" dirty="0" err="1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Базилио</a:t>
            </a:r>
            <a:r>
              <a:rPr lang="ru-RU" sz="1400" i="1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. Они  настолько обаятельны. И хотя они постоянно обманывали Буратино и помогали Карабасу и </a:t>
            </a:r>
            <a:r>
              <a:rPr lang="ru-RU" sz="1400" i="1" dirty="0" err="1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Дуремару</a:t>
            </a:r>
            <a:r>
              <a:rPr lang="ru-RU" sz="1400" i="1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ловить его, но они, несмотря на это, совершенно не воспринимаются как злодеи - уж слишком много было во всех их действиях игры и весёлого озорства. По ходу фильма создавалось впечатление, что </a:t>
            </a:r>
            <a:r>
              <a:rPr lang="ru-RU" sz="1400" i="1" dirty="0" err="1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Базилио</a:t>
            </a:r>
            <a:r>
              <a:rPr lang="ru-RU" sz="1400" i="1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и Алиса испытывают удовольствие от процесса надувания Буратино (иначе бы они его обобрали при первой же встрече) - им нравится играть и валять </a:t>
            </a:r>
            <a:r>
              <a:rPr lang="ru-RU" sz="1400" i="1" dirty="0" err="1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дурака</a:t>
            </a:r>
            <a:r>
              <a:rPr lang="ru-RU" sz="1400" i="1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.</a:t>
            </a:r>
          </a:p>
          <a:p>
            <a:pPr marL="0" indent="36353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А песню из этого мюзикла – сказки я бы выделил «Поле чудес». Автор - Булат Окуджава. «Поле чудес» исполнили  Елена </a:t>
            </a:r>
            <a:r>
              <a:rPr lang="ru-RU" sz="1400" i="1" dirty="0" err="1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Санаева</a:t>
            </a:r>
            <a:r>
              <a:rPr lang="ru-RU" sz="1400" i="1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и Ролан Быков, сыгравшие лису Алису и кота </a:t>
            </a:r>
            <a:r>
              <a:rPr lang="ru-RU" sz="1400" i="1" dirty="0" err="1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Базилио</a:t>
            </a:r>
            <a:r>
              <a:rPr lang="ru-RU" sz="1400" i="1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.</a:t>
            </a:r>
          </a:p>
          <a:p>
            <a:pPr marL="0" indent="36353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Хочу сказать большое спасибо всем создателям фильма за такое чудо, которое смотрели и мои родители в детстве!</a:t>
            </a:r>
            <a:endParaRPr lang="ru-RU" sz="1400" i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460" y="5994400"/>
            <a:ext cx="415691" cy="349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3169" y="5812312"/>
            <a:ext cx="629810" cy="5297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3" y="235528"/>
            <a:ext cx="449701" cy="4017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9426" y="222333"/>
            <a:ext cx="518975" cy="4017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8946" y="5733143"/>
            <a:ext cx="376711" cy="4644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7928" y="207818"/>
            <a:ext cx="512618" cy="3219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5460" y="4919682"/>
            <a:ext cx="629810" cy="5297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2286" y="5718629"/>
            <a:ext cx="688778" cy="5258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2603" y="4855028"/>
            <a:ext cx="703283" cy="5733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4318" y="5355771"/>
            <a:ext cx="899225" cy="6966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5574" y="5188858"/>
            <a:ext cx="376711" cy="464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847770"/>
            <a:ext cx="7886700" cy="133531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50196"/>
              </a:srgb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i="1" u="sng" dirty="0" smtClean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Спасибо за внимание!</a:t>
            </a:r>
            <a:endParaRPr lang="ru-RU" sz="5400" b="1" i="1" u="sng" dirty="0">
              <a:solidFill>
                <a:schemeClr val="tx2">
                  <a:lumMod val="7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 descr="images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232229"/>
            <a:ext cx="7242628" cy="4513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3931" y="1502975"/>
            <a:ext cx="741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 слайда</a:t>
            </a:r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9381" y="4904509"/>
            <a:ext cx="8672946" cy="173181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Художественный фильм</a:t>
            </a:r>
          </a:p>
          <a:p>
            <a:pPr algn="ctr" fontAlgn="t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«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ПРИКЛЮЧЕНИЯ БУРАТИНО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»</a:t>
            </a:r>
          </a:p>
          <a:p>
            <a:pPr algn="ctr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Жанр: </a:t>
            </a:r>
          </a:p>
          <a:p>
            <a:pPr algn="ctr"/>
            <a:r>
              <a:rPr lang="ru-RU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сказка-мюзикл</a:t>
            </a:r>
          </a:p>
          <a:p>
            <a:pPr algn="ctr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Год: </a:t>
            </a:r>
            <a:r>
              <a:rPr lang="ru-RU" sz="24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1975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53200" y="207818"/>
            <a:ext cx="2341418" cy="458585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Режиссер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Леонид Нечаев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Авторы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Алексей Толстой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Инна Веткина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лучш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42" y="217713"/>
            <a:ext cx="6154057" cy="45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24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3200" y="252930"/>
            <a:ext cx="8708572" cy="6370975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solidFill>
                <a:schemeClr val="tx2">
                  <a:lumMod val="7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Режиссер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:</a:t>
            </a:r>
          </a:p>
          <a:p>
            <a:pPr algn="ctr"/>
            <a:r>
              <a:rPr lang="ru-RU" sz="28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Леонид Нечаев</a:t>
            </a:r>
          </a:p>
          <a:p>
            <a:pPr algn="ctr"/>
            <a:endParaRPr lang="ru-RU" sz="28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ru-RU" sz="28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ru-RU" sz="28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ru-RU" sz="14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ru-RU" sz="1400" b="1" i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ru-RU" sz="1400" b="1" i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ru-RU" sz="1400" b="1" i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ru-RU" sz="1400" b="1" i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ru-RU" sz="1400" b="1" i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ru-RU" sz="1400" b="1" i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ru-RU" sz="1400" b="1" i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ru-RU" sz="1400" b="1" i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ru-RU" sz="1400" b="1" i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ru-RU" sz="1400" b="1" i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ru-RU" b="1" i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ru-RU" b="1" i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ru-RU" b="1" i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ru-RU" b="1" i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ru-RU" b="1" i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ru-RU" sz="2000" b="1" i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2" name="Рисунок 11" descr="83168.jpg"/>
          <p:cNvPicPr>
            <a:picLocks noChangeAspect="1"/>
          </p:cNvPicPr>
          <p:nvPr/>
        </p:nvPicPr>
        <p:blipFill>
          <a:blip r:embed="rId3"/>
          <a:srcRect l="6097" b="-3877"/>
          <a:stretch>
            <a:fillRect/>
          </a:stretch>
        </p:blipFill>
        <p:spPr>
          <a:xfrm>
            <a:off x="5006769" y="3848925"/>
            <a:ext cx="3574472" cy="262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Буратино на сьемка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19" y="1399310"/>
            <a:ext cx="4045527" cy="239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нечаев на сьемках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292" y="1343893"/>
            <a:ext cx="4059382" cy="242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на сьемках 1.jpg"/>
          <p:cNvPicPr>
            <a:picLocks noChangeAspect="1"/>
          </p:cNvPicPr>
          <p:nvPr/>
        </p:nvPicPr>
        <p:blipFill>
          <a:blip r:embed="rId6"/>
          <a:srcRect t="9544" b="17666"/>
          <a:stretch>
            <a:fillRect/>
          </a:stretch>
        </p:blipFill>
        <p:spPr>
          <a:xfrm>
            <a:off x="451264" y="3896426"/>
            <a:ext cx="3491346" cy="2535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 (22).jpg"/>
          <p:cNvPicPr>
            <a:picLocks noChangeAspect="1"/>
          </p:cNvPicPr>
          <p:nvPr/>
        </p:nvPicPr>
        <p:blipFill>
          <a:blip r:embed="rId7"/>
          <a:srcRect l="11309" t="6944" r="11310" b="7341"/>
          <a:stretch>
            <a:fillRect/>
          </a:stretch>
        </p:blipFill>
        <p:spPr>
          <a:xfrm>
            <a:off x="3715657" y="3541486"/>
            <a:ext cx="1625600" cy="14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24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2888" y="249382"/>
            <a:ext cx="8679543" cy="6309420"/>
          </a:xfrm>
          <a:prstGeom prst="rect">
            <a:avLst/>
          </a:prstGeom>
          <a:solidFill>
            <a:srgbClr val="FFFF00">
              <a:alpha val="85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          Композитор:</a:t>
            </a: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   </a:t>
            </a:r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Алексей РЫБНИКОВ</a:t>
            </a:r>
          </a:p>
          <a:p>
            <a:endParaRPr lang="ru-RU" sz="2800" b="1" i="1" u="sng" dirty="0" smtClean="0">
              <a:solidFill>
                <a:schemeClr val="tx2">
                  <a:lumMod val="7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ru-RU" sz="2800" b="1" i="1" u="sng" dirty="0" smtClean="0">
              <a:solidFill>
                <a:schemeClr val="tx2">
                  <a:lumMod val="7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         Авторы песен: </a:t>
            </a: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     </a:t>
            </a:r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Юрий </a:t>
            </a:r>
            <a:r>
              <a:rPr lang="ru-RU" sz="2800" b="1" i="1" u="sng" dirty="0" err="1" smtClean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Энтин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endParaRPr lang="ru-RU" sz="2800" b="1" u="sng" dirty="0" smtClean="0">
              <a:solidFill>
                <a:schemeClr val="tx2">
                  <a:lumMod val="7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ru-RU" sz="2800" b="1" u="sng" dirty="0" smtClean="0">
              <a:solidFill>
                <a:schemeClr val="tx2">
                  <a:lumMod val="7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     </a:t>
            </a:r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Булат Окуджава</a:t>
            </a:r>
          </a:p>
          <a:p>
            <a:endParaRPr lang="ru-RU" sz="2800" b="1" i="1" u="sng" dirty="0" smtClean="0">
              <a:solidFill>
                <a:schemeClr val="tx2">
                  <a:lumMod val="7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ru-RU" sz="2800" b="1" i="1" u="sng" dirty="0" smtClean="0">
              <a:solidFill>
                <a:schemeClr val="tx2">
                  <a:lumMod val="7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ru-RU" sz="2800" b="1" i="1" u="sng" dirty="0" smtClean="0">
              <a:solidFill>
                <a:schemeClr val="tx2">
                  <a:lumMod val="7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ru-RU" sz="2800" b="1" i="1" u="sng" dirty="0" smtClean="0">
              <a:solidFill>
                <a:schemeClr val="tx2">
                  <a:lumMod val="7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2" y="5181599"/>
            <a:ext cx="1427017" cy="13716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398" y="5444836"/>
            <a:ext cx="1551711" cy="1112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29054" y="4835237"/>
            <a:ext cx="1510144" cy="1783278"/>
          </a:xfrm>
          <a:prstGeom prst="rect">
            <a:avLst/>
          </a:prstGeom>
        </p:spPr>
      </p:pic>
      <p:pic>
        <p:nvPicPr>
          <p:cNvPr id="12" name="Рисунок 11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255" y="235527"/>
            <a:ext cx="3129395" cy="2036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энтин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8364" y="2175164"/>
            <a:ext cx="3387868" cy="195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bulat_okudzhava_kazhdij_pishet_kak_on_slishi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3965" y="4045526"/>
            <a:ext cx="3006436" cy="2105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502726" y="6040581"/>
            <a:ext cx="914399" cy="5607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8690" y="5929744"/>
            <a:ext cx="928255" cy="6650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414653" y="5999017"/>
            <a:ext cx="914399" cy="5607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255" y="5611091"/>
            <a:ext cx="1316181" cy="8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25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29" y="365126"/>
            <a:ext cx="8650514" cy="607331"/>
          </a:xfrm>
          <a:solidFill>
            <a:srgbClr val="FFFF00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Песни и исполнители: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200" y="1132114"/>
            <a:ext cx="8723086" cy="5442857"/>
          </a:xfrm>
          <a:solidFill>
            <a:srgbClr val="FFFF00">
              <a:alpha val="80000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ru-RU" sz="2400" i="1" dirty="0" smtClean="0">
                <a:latin typeface="Open Sans" charset="0"/>
                <a:ea typeface="Open Sans" charset="0"/>
                <a:cs typeface="Open Sans" charset="0"/>
              </a:rPr>
              <a:t>песня «Буратино»</a:t>
            </a:r>
            <a:r>
              <a:rPr lang="ru-RU" sz="2000" i="1" dirty="0" smtClean="0">
                <a:latin typeface="Open Sans" charset="0"/>
                <a:ea typeface="Open Sans" charset="0"/>
                <a:cs typeface="Open Sans" charset="0"/>
              </a:rPr>
              <a:t> (Нина Бродская, Юрий Катин - Ярцев, Николай </a:t>
            </a:r>
            <a:r>
              <a:rPr lang="ru-RU" sz="2000" i="1" dirty="0" err="1" smtClean="0">
                <a:latin typeface="Open Sans" charset="0"/>
                <a:ea typeface="Open Sans" charset="0"/>
                <a:cs typeface="Open Sans" charset="0"/>
              </a:rPr>
              <a:t>Гринько</a:t>
            </a:r>
            <a:r>
              <a:rPr lang="ru-RU" sz="2000" i="1" dirty="0" smtClean="0">
                <a:latin typeface="Open Sans" charset="0"/>
                <a:ea typeface="Open Sans" charset="0"/>
                <a:cs typeface="Open Sans" charset="0"/>
              </a:rPr>
              <a:t>, Григорий </a:t>
            </a:r>
            <a:r>
              <a:rPr lang="ru-RU" sz="2000" i="1" dirty="0" err="1" smtClean="0">
                <a:latin typeface="Open Sans" charset="0"/>
                <a:ea typeface="Open Sans" charset="0"/>
                <a:cs typeface="Open Sans" charset="0"/>
              </a:rPr>
              <a:t>Светлорусов</a:t>
            </a:r>
            <a:r>
              <a:rPr lang="ru-RU" sz="2000" i="1" dirty="0" smtClean="0">
                <a:latin typeface="Open Sans" charset="0"/>
                <a:ea typeface="Open Sans" charset="0"/>
                <a:cs typeface="Open Sans" charset="0"/>
              </a:rPr>
              <a:t>, Томас </a:t>
            </a:r>
            <a:r>
              <a:rPr lang="ru-RU" sz="2000" i="1" dirty="0" err="1" smtClean="0">
                <a:latin typeface="Open Sans" charset="0"/>
                <a:ea typeface="Open Sans" charset="0"/>
                <a:cs typeface="Open Sans" charset="0"/>
              </a:rPr>
              <a:t>Аугустинас</a:t>
            </a:r>
            <a:r>
              <a:rPr lang="ru-RU" sz="2000" i="1" dirty="0" smtClean="0">
                <a:latin typeface="Open Sans" charset="0"/>
                <a:ea typeface="Open Sans" charset="0"/>
                <a:cs typeface="Open Sans" charset="0"/>
              </a:rPr>
              <a:t>, Ирина </a:t>
            </a:r>
            <a:r>
              <a:rPr lang="ru-RU" sz="2000" i="1" dirty="0" err="1" smtClean="0">
                <a:latin typeface="Open Sans" charset="0"/>
                <a:ea typeface="Open Sans" charset="0"/>
                <a:cs typeface="Open Sans" charset="0"/>
              </a:rPr>
              <a:t>Понаровская</a:t>
            </a:r>
            <a:r>
              <a:rPr lang="ru-RU" sz="2000" i="1" dirty="0" smtClean="0">
                <a:latin typeface="Open Sans" charset="0"/>
                <a:ea typeface="Open Sans" charset="0"/>
                <a:cs typeface="Open Sans" charset="0"/>
              </a:rPr>
              <a:t>, Татьяна Проценко и Татьяна </a:t>
            </a:r>
            <a:r>
              <a:rPr lang="ru-RU" sz="2000" i="1" dirty="0" err="1" smtClean="0">
                <a:latin typeface="Open Sans" charset="0"/>
                <a:ea typeface="Open Sans" charset="0"/>
                <a:cs typeface="Open Sans" charset="0"/>
              </a:rPr>
              <a:t>Канаева</a:t>
            </a:r>
            <a:r>
              <a:rPr lang="ru-RU" sz="2000" i="1" dirty="0" smtClean="0">
                <a:latin typeface="Open Sans" charset="0"/>
                <a:ea typeface="Open Sans" charset="0"/>
                <a:cs typeface="Open Sans" charset="0"/>
              </a:rPr>
              <a:t>)</a:t>
            </a:r>
            <a:endParaRPr lang="ru-RU" sz="2000" dirty="0" smtClean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ru-RU" sz="2400" i="1" dirty="0" smtClean="0">
                <a:latin typeface="Open Sans" charset="0"/>
                <a:ea typeface="Open Sans" charset="0"/>
                <a:cs typeface="Open Sans" charset="0"/>
              </a:rPr>
              <a:t>песня фонарщиков </a:t>
            </a:r>
            <a:r>
              <a:rPr lang="ru-RU" sz="2000" i="1" dirty="0" smtClean="0">
                <a:latin typeface="Open Sans" charset="0"/>
                <a:ea typeface="Open Sans" charset="0"/>
                <a:cs typeface="Open Sans" charset="0"/>
              </a:rPr>
              <a:t>(Вокально-инструментальный ансамбль «Верные друзья»)</a:t>
            </a:r>
          </a:p>
          <a:p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песня папы Карло </a:t>
            </a:r>
            <a:r>
              <a:rPr lang="ru-RU" sz="2100" dirty="0" smtClean="0">
                <a:latin typeface="Open Sans" charset="0"/>
                <a:ea typeface="Open Sans" charset="0"/>
                <a:cs typeface="Open Sans" charset="0"/>
              </a:rPr>
              <a:t>(Николай </a:t>
            </a:r>
            <a:r>
              <a:rPr lang="ru-RU" sz="2100" dirty="0" err="1" smtClean="0">
                <a:latin typeface="Open Sans" charset="0"/>
                <a:ea typeface="Open Sans" charset="0"/>
                <a:cs typeface="Open Sans" charset="0"/>
              </a:rPr>
              <a:t>Гринько</a:t>
            </a:r>
            <a:r>
              <a:rPr lang="ru-RU" sz="2100" dirty="0" smtClean="0">
                <a:latin typeface="Open Sans" charset="0"/>
                <a:ea typeface="Open Sans" charset="0"/>
                <a:cs typeface="Open Sans" charset="0"/>
              </a:rPr>
              <a:t>)</a:t>
            </a:r>
          </a:p>
          <a:p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песня кукол «Страшный Карабас» </a:t>
            </a:r>
            <a:r>
              <a:rPr lang="ru-RU" sz="2100" i="1" dirty="0" smtClean="0">
                <a:latin typeface="Open Sans" charset="0"/>
                <a:ea typeface="Open Sans" charset="0"/>
                <a:cs typeface="Open Sans" charset="0"/>
              </a:rPr>
              <a:t>(Детский ансамбль)</a:t>
            </a:r>
          </a:p>
          <a:p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песня </a:t>
            </a:r>
            <a:r>
              <a:rPr lang="ru-RU" sz="2400" dirty="0" err="1" smtClean="0">
                <a:latin typeface="Open Sans" charset="0"/>
                <a:ea typeface="Open Sans" charset="0"/>
                <a:cs typeface="Open Sans" charset="0"/>
              </a:rPr>
              <a:t>Дуремара</a:t>
            </a:r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2100" i="1" dirty="0" smtClean="0">
                <a:latin typeface="Open Sans" charset="0"/>
                <a:ea typeface="Open Sans" charset="0"/>
                <a:cs typeface="Open Sans" charset="0"/>
              </a:rPr>
              <a:t>(Владимир Басов (куплеты) и вокальный ансамбль </a:t>
            </a:r>
            <a:r>
              <a:rPr lang="ru-RU" sz="2100" i="1" dirty="0" err="1" smtClean="0">
                <a:latin typeface="Open Sans" charset="0"/>
                <a:ea typeface="Open Sans" charset="0"/>
                <a:cs typeface="Open Sans" charset="0"/>
              </a:rPr>
              <a:t>ТЮЗа</a:t>
            </a:r>
            <a:r>
              <a:rPr lang="ru-RU" sz="2100" i="1" dirty="0" smtClean="0">
                <a:latin typeface="Open Sans" charset="0"/>
                <a:ea typeface="Open Sans" charset="0"/>
                <a:cs typeface="Open Sans" charset="0"/>
              </a:rPr>
              <a:t> (припев))</a:t>
            </a:r>
          </a:p>
          <a:p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песня-танец лисы Алисы и кота </a:t>
            </a:r>
            <a:r>
              <a:rPr lang="ru-RU" sz="2400" dirty="0" err="1" smtClean="0">
                <a:latin typeface="Open Sans" charset="0"/>
                <a:ea typeface="Open Sans" charset="0"/>
                <a:cs typeface="Open Sans" charset="0"/>
              </a:rPr>
              <a:t>Базилио</a:t>
            </a:r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2100" i="1" dirty="0" smtClean="0">
                <a:latin typeface="Open Sans" charset="0"/>
                <a:ea typeface="Open Sans" charset="0"/>
                <a:cs typeface="Open Sans" charset="0"/>
              </a:rPr>
              <a:t>(Гарри Бардин и Татьяна </a:t>
            </a:r>
            <a:r>
              <a:rPr lang="ru-RU" sz="2100" i="1" dirty="0" err="1" smtClean="0">
                <a:latin typeface="Open Sans" charset="0"/>
                <a:ea typeface="Open Sans" charset="0"/>
                <a:cs typeface="Open Sans" charset="0"/>
              </a:rPr>
              <a:t>Канаева</a:t>
            </a:r>
            <a:r>
              <a:rPr lang="ru-RU" sz="2100" i="1" dirty="0" smtClean="0">
                <a:latin typeface="Open Sans" charset="0"/>
                <a:ea typeface="Open Sans" charset="0"/>
                <a:cs typeface="Open Sans" charset="0"/>
              </a:rPr>
              <a:t>)</a:t>
            </a:r>
          </a:p>
          <a:p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песня Карабаса </a:t>
            </a:r>
            <a:r>
              <a:rPr lang="ru-RU" sz="2400" dirty="0" err="1" smtClean="0">
                <a:latin typeface="Open Sans" charset="0"/>
                <a:ea typeface="Open Sans" charset="0"/>
                <a:cs typeface="Open Sans" charset="0"/>
              </a:rPr>
              <a:t>Барабаса</a:t>
            </a:r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2100" dirty="0" smtClean="0">
                <a:latin typeface="Open Sans" charset="0"/>
                <a:ea typeface="Open Sans" charset="0"/>
                <a:cs typeface="Open Sans" charset="0"/>
              </a:rPr>
              <a:t>(Владимир </a:t>
            </a:r>
            <a:r>
              <a:rPr lang="ru-RU" sz="2100" dirty="0" err="1" smtClean="0">
                <a:latin typeface="Open Sans" charset="0"/>
                <a:ea typeface="Open Sans" charset="0"/>
                <a:cs typeface="Open Sans" charset="0"/>
              </a:rPr>
              <a:t>Этуш</a:t>
            </a:r>
            <a:r>
              <a:rPr lang="ru-RU" sz="2100" dirty="0" smtClean="0">
                <a:latin typeface="Open Sans" charset="0"/>
                <a:ea typeface="Open Sans" charset="0"/>
                <a:cs typeface="Open Sans" charset="0"/>
              </a:rPr>
              <a:t> (куплеты) и детский ансамбль (припев))</a:t>
            </a:r>
          </a:p>
          <a:p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песня Пауков и Буратино </a:t>
            </a:r>
            <a:r>
              <a:rPr lang="ru-RU" sz="2100" dirty="0" smtClean="0">
                <a:latin typeface="Open Sans" charset="0"/>
                <a:ea typeface="Open Sans" charset="0"/>
                <a:cs typeface="Open Sans" charset="0"/>
              </a:rPr>
              <a:t>(Гарри Бардин (куплеты) и Татьяна </a:t>
            </a:r>
            <a:r>
              <a:rPr lang="ru-RU" sz="2100" dirty="0" err="1" smtClean="0">
                <a:latin typeface="Open Sans" charset="0"/>
                <a:ea typeface="Open Sans" charset="0"/>
                <a:cs typeface="Open Sans" charset="0"/>
              </a:rPr>
              <a:t>Канаева</a:t>
            </a:r>
            <a:r>
              <a:rPr lang="ru-RU" sz="2100" dirty="0" smtClean="0">
                <a:latin typeface="Open Sans" charset="0"/>
                <a:ea typeface="Open Sans" charset="0"/>
                <a:cs typeface="Open Sans" charset="0"/>
              </a:rPr>
              <a:t> (припев)</a:t>
            </a:r>
          </a:p>
          <a:p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песня «Поле чудес»</a:t>
            </a:r>
            <a:r>
              <a:rPr lang="ru-RU" sz="2000" dirty="0" smtClean="0">
                <a:latin typeface="Open Sans" charset="0"/>
                <a:ea typeface="Open Sans" charset="0"/>
                <a:cs typeface="Open Sans" charset="0"/>
              </a:rPr>
              <a:t> (Елена </a:t>
            </a:r>
            <a:r>
              <a:rPr lang="ru-RU" sz="2000" dirty="0" err="1" smtClean="0">
                <a:latin typeface="Open Sans" charset="0"/>
                <a:ea typeface="Open Sans" charset="0"/>
                <a:cs typeface="Open Sans" charset="0"/>
              </a:rPr>
              <a:t>Санаева</a:t>
            </a:r>
            <a:r>
              <a:rPr lang="ru-RU" sz="2000" dirty="0" smtClean="0">
                <a:latin typeface="Open Sans" charset="0"/>
                <a:ea typeface="Open Sans" charset="0"/>
                <a:cs typeface="Open Sans" charset="0"/>
              </a:rPr>
              <a:t> и Ролан Быков)</a:t>
            </a:r>
          </a:p>
          <a:p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песня черепахи </a:t>
            </a:r>
            <a:r>
              <a:rPr lang="ru-RU" sz="2400" dirty="0" err="1" smtClean="0">
                <a:latin typeface="Open Sans" charset="0"/>
                <a:ea typeface="Open Sans" charset="0"/>
                <a:cs typeface="Open Sans" charset="0"/>
              </a:rPr>
              <a:t>Тортилы</a:t>
            </a:r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2100" dirty="0" smtClean="0">
                <a:latin typeface="Open Sans" charset="0"/>
                <a:ea typeface="Open Sans" charset="0"/>
                <a:cs typeface="Open Sans" charset="0"/>
              </a:rPr>
              <a:t>(</a:t>
            </a:r>
            <a:r>
              <a:rPr lang="ru-RU" sz="2100" dirty="0" err="1" smtClean="0">
                <a:latin typeface="Open Sans" charset="0"/>
                <a:ea typeface="Open Sans" charset="0"/>
                <a:cs typeface="Open Sans" charset="0"/>
              </a:rPr>
              <a:t>Рина</a:t>
            </a:r>
            <a:r>
              <a:rPr lang="ru-RU" sz="2100" dirty="0" smtClean="0">
                <a:latin typeface="Open Sans" charset="0"/>
                <a:ea typeface="Open Sans" charset="0"/>
                <a:cs typeface="Open Sans" charset="0"/>
              </a:rPr>
              <a:t> Зеленая)</a:t>
            </a:r>
          </a:p>
          <a:p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песня Пьеро </a:t>
            </a:r>
            <a:r>
              <a:rPr lang="ru-RU" sz="2100" dirty="0" smtClean="0">
                <a:latin typeface="Open Sans" charset="0"/>
                <a:ea typeface="Open Sans" charset="0"/>
                <a:cs typeface="Open Sans" charset="0"/>
              </a:rPr>
              <a:t>(Ирина </a:t>
            </a:r>
            <a:r>
              <a:rPr lang="ru-RU" sz="2100" dirty="0" err="1" smtClean="0">
                <a:latin typeface="Open Sans" charset="0"/>
                <a:ea typeface="Open Sans" charset="0"/>
                <a:cs typeface="Open Sans" charset="0"/>
              </a:rPr>
              <a:t>Понаровская</a:t>
            </a:r>
            <a:r>
              <a:rPr lang="ru-RU" sz="2100" dirty="0" smtClean="0">
                <a:latin typeface="Open Sans" charset="0"/>
                <a:ea typeface="Open Sans" charset="0"/>
                <a:cs typeface="Open Sans" charset="0"/>
              </a:rPr>
              <a:t>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 descr="images (22).jpg"/>
          <p:cNvPicPr>
            <a:picLocks noChangeAspect="1"/>
          </p:cNvPicPr>
          <p:nvPr/>
        </p:nvPicPr>
        <p:blipFill>
          <a:blip r:embed="rId2"/>
          <a:srcRect l="11309" t="6944" r="11310" b="7341"/>
          <a:stretch>
            <a:fillRect/>
          </a:stretch>
        </p:blipFill>
        <p:spPr>
          <a:xfrm>
            <a:off x="7286171" y="5152572"/>
            <a:ext cx="1625600" cy="1407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03200"/>
            <a:ext cx="7417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главных ролях:</a:t>
            </a:r>
            <a:endParaRPr lang="ru-RU" sz="24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7657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Дмитрий Иосифов– Буратино</a:t>
            </a:r>
            <a:endParaRPr lang="ru-RU" sz="2800" b="1" i="1" u="sng" dirty="0">
              <a:solidFill>
                <a:schemeClr val="accent5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9" name="Рисунок 18" descr="буратино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7635"/>
            <a:ext cx="3223492" cy="2417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images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025" y="3500005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728" y="4810124"/>
            <a:ext cx="2729345" cy="185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images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764" y="1258165"/>
            <a:ext cx="3311236" cy="2385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Без названи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685" y="4296887"/>
            <a:ext cx="3069648" cy="2355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images (6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510" y="1814945"/>
            <a:ext cx="4572000" cy="298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images (8).jpg"/>
          <p:cNvPicPr>
            <a:picLocks noChangeAspect="1"/>
          </p:cNvPicPr>
          <p:nvPr/>
        </p:nvPicPr>
        <p:blipFill>
          <a:blip r:embed="rId9"/>
          <a:srcRect l="8280" t="14569" r="15610"/>
          <a:stretch>
            <a:fillRect/>
          </a:stretch>
        </p:blipFill>
        <p:spPr>
          <a:xfrm>
            <a:off x="3061855" y="5126182"/>
            <a:ext cx="2438399" cy="155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images (25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9999" y="5573486"/>
            <a:ext cx="1524001" cy="1072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641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0109"/>
            <a:ext cx="9144000" cy="651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235527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Татьяна Проценко - </a:t>
            </a:r>
            <a:r>
              <a:rPr lang="ru-RU" sz="2800" b="1" i="1" u="sng" dirty="0" err="1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Мальвина</a:t>
            </a:r>
            <a:endParaRPr lang="ru-RU" sz="2800" b="1" i="1" u="sng" dirty="0">
              <a:solidFill>
                <a:schemeClr val="accent5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6" name="Рисунок 15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693" y="4918364"/>
            <a:ext cx="2466975" cy="1939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829107"/>
            <a:ext cx="2514600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images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456" y="2682153"/>
            <a:ext cx="3186544" cy="206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Без названия (2).jpg"/>
          <p:cNvPicPr>
            <a:picLocks noChangeAspect="1"/>
          </p:cNvPicPr>
          <p:nvPr/>
        </p:nvPicPr>
        <p:blipFill>
          <a:blip r:embed="rId5"/>
          <a:srcRect l="10688" r="14058"/>
          <a:stretch>
            <a:fillRect/>
          </a:stretch>
        </p:blipFill>
        <p:spPr>
          <a:xfrm>
            <a:off x="580571" y="5181601"/>
            <a:ext cx="1787236" cy="1676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images (1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6644" y="4959927"/>
            <a:ext cx="2869622" cy="1898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images (1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530" y="897947"/>
            <a:ext cx="2702070" cy="2316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Мальвина 1.jpg"/>
          <p:cNvPicPr>
            <a:picLocks noChangeAspect="1"/>
          </p:cNvPicPr>
          <p:nvPr/>
        </p:nvPicPr>
        <p:blipFill>
          <a:blip r:embed="rId8"/>
          <a:srcRect l="18208" r="18497"/>
          <a:stretch>
            <a:fillRect/>
          </a:stretch>
        </p:blipFill>
        <p:spPr>
          <a:xfrm>
            <a:off x="2784764" y="1094510"/>
            <a:ext cx="3034145" cy="368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images (14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211657"/>
            <a:ext cx="2476500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41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7714" y="180109"/>
            <a:ext cx="4281715" cy="12713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" y="391886"/>
            <a:ext cx="4296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Роман </a:t>
            </a:r>
            <a:r>
              <a:rPr lang="ru-RU" sz="2800" b="1" i="1" u="sng" dirty="0" err="1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Столкарц</a:t>
            </a:r>
            <a:r>
              <a:rPr lang="ru-RU" sz="2800" b="1" i="1" u="sng" dirty="0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- Пьеро</a:t>
            </a:r>
            <a:endParaRPr lang="ru-RU" sz="2800" b="1" i="1" u="sng" dirty="0">
              <a:solidFill>
                <a:schemeClr val="accent5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9" name="Рисунок 18" descr="Без названия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590"/>
            <a:ext cx="2714171" cy="1936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Без названия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609" y="2228624"/>
            <a:ext cx="2600325" cy="1936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856342" y="4294910"/>
            <a:ext cx="7373258" cy="651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88571" y="4339770"/>
            <a:ext cx="6981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Томас </a:t>
            </a:r>
            <a:r>
              <a:rPr lang="ru-RU" sz="2800" b="1" i="1" u="sng" dirty="0" err="1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Аугустинас</a:t>
            </a:r>
            <a:r>
              <a:rPr lang="ru-RU" sz="2800" b="1" i="1" u="sng" dirty="0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 — </a:t>
            </a:r>
            <a:r>
              <a:rPr lang="ru-RU" sz="2800" b="1" i="1" u="sng" dirty="0" err="1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Артемон</a:t>
            </a:r>
            <a:endParaRPr lang="ru-RU" sz="2800" b="1" i="1" u="sng" dirty="0">
              <a:solidFill>
                <a:schemeClr val="accent5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91314" y="188686"/>
            <a:ext cx="4020457" cy="124822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Григорий </a:t>
            </a:r>
            <a:r>
              <a:rPr lang="ru-RU" sz="2800" b="1" i="1" u="sng" dirty="0" err="1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Светлорусов</a:t>
            </a:r>
            <a:r>
              <a:rPr lang="ru-RU" sz="2800" b="1" i="1" u="sng" dirty="0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 —</a:t>
            </a:r>
          </a:p>
          <a:p>
            <a:pPr algn="ctr"/>
            <a:r>
              <a:rPr lang="ru-RU" sz="2800" b="1" i="1" u="sng" dirty="0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Арлекин</a:t>
            </a:r>
            <a:endParaRPr lang="ru-RU" sz="2800" b="1" i="1" u="sng" dirty="0">
              <a:solidFill>
                <a:schemeClr val="accent5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5" name="Рисунок 24" descr="Без названия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314" y="1497919"/>
            <a:ext cx="2699657" cy="1912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images (1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5023" y="2393497"/>
            <a:ext cx="2698977" cy="191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4969" y="972692"/>
            <a:ext cx="1244599" cy="1165775"/>
          </a:xfrm>
          <a:prstGeom prst="rect">
            <a:avLst/>
          </a:prstGeom>
        </p:spPr>
      </p:pic>
      <p:pic>
        <p:nvPicPr>
          <p:cNvPr id="31" name="Рисунок 30" descr="images (17).jpg"/>
          <p:cNvPicPr>
            <a:picLocks noChangeAspect="1"/>
          </p:cNvPicPr>
          <p:nvPr/>
        </p:nvPicPr>
        <p:blipFill>
          <a:blip r:embed="rId7"/>
          <a:srcRect r="49096"/>
          <a:stretch>
            <a:fillRect/>
          </a:stretch>
        </p:blipFill>
        <p:spPr>
          <a:xfrm>
            <a:off x="5050971" y="4978400"/>
            <a:ext cx="2452913" cy="187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9145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2285" y="4963886"/>
            <a:ext cx="2119084" cy="189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0715" y="5464863"/>
            <a:ext cx="1244599" cy="116577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512" y="5486635"/>
            <a:ext cx="1244599" cy="11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41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177143" y="3548743"/>
            <a:ext cx="5297714" cy="3106057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88114" y="304800"/>
            <a:ext cx="4209143" cy="3454400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3200" y="261257"/>
            <a:ext cx="4339771" cy="3556000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22286" y="5994400"/>
            <a:ext cx="5094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err="1" smtClean="0">
                <a:solidFill>
                  <a:schemeClr val="accent5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  <a:hlinkClick r:id="rId2" tooltip="Зелёная, Рина"/>
              </a:rPr>
              <a:t>Рина</a:t>
            </a:r>
            <a:r>
              <a:rPr lang="ru-RU" sz="2000" b="1" i="1" u="sng" dirty="0" smtClean="0">
                <a:solidFill>
                  <a:schemeClr val="accent5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  <a:hlinkClick r:id="rId2" tooltip="Зелёная, Рина"/>
              </a:rPr>
              <a:t> Зелёная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 —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 черепаха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Тортила</a:t>
            </a:r>
            <a:endParaRPr lang="ru-RU" sz="2000" b="1" i="1" dirty="0" smtClean="0">
              <a:solidFill>
                <a:schemeClr val="accent5">
                  <a:lumMod val="7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171" y="3106056"/>
            <a:ext cx="503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Open Sans" charset="0"/>
                <a:ea typeface="Open Sans" charset="0"/>
                <a:cs typeface="Open Sans" charset="0"/>
                <a:hlinkClick r:id="rId3" tooltip="Гринько, Николай Григорьевич"/>
              </a:rPr>
              <a:t> </a:t>
            </a:r>
            <a:r>
              <a:rPr lang="ru-RU" sz="2000" b="1" i="1" u="sng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hlinkClick r:id="rId3" tooltip="Гринько, Николай Григорьевич"/>
              </a:rPr>
              <a:t>Николай </a:t>
            </a:r>
            <a:r>
              <a:rPr lang="ru-RU" sz="2000" b="1" i="1" u="sng" dirty="0" err="1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hlinkClick r:id="rId3" tooltip="Гринько, Николай Григорьевич"/>
              </a:rPr>
              <a:t>Гринько</a:t>
            </a:r>
            <a:r>
              <a:rPr lang="ru-RU" sz="2000" b="1" i="1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 — </a:t>
            </a:r>
            <a:r>
              <a:rPr lang="ru-RU" sz="2000" b="1" i="1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hlinkClick r:id="rId4" tooltip="Папа Карло"/>
              </a:rPr>
              <a:t>папа Карло</a:t>
            </a:r>
            <a:endParaRPr lang="ru-RU" sz="2000" b="1" i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1314" y="3149600"/>
            <a:ext cx="4020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hlinkClick r:id="rId5" tooltip="Катин-Ярцев, Юрий Васильевич"/>
              </a:rPr>
              <a:t>Юрий Катин-Ярцев</a:t>
            </a:r>
            <a:r>
              <a:rPr lang="ru-RU" sz="2000" b="1" i="1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 —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 Джузеппе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8" name="Рисунок 17" descr="лучше пап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43" y="502103"/>
            <a:ext cx="3628572" cy="250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Без названия (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7428" y="525461"/>
            <a:ext cx="3585029" cy="249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images (2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1257" y="3788227"/>
            <a:ext cx="4093028" cy="220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images (22).jpg"/>
          <p:cNvPicPr>
            <a:picLocks noChangeAspect="1"/>
          </p:cNvPicPr>
          <p:nvPr/>
        </p:nvPicPr>
        <p:blipFill>
          <a:blip r:embed="rId9"/>
          <a:srcRect l="11309" t="6944" r="11310" b="7341"/>
          <a:stretch>
            <a:fillRect/>
          </a:stretch>
        </p:blipFill>
        <p:spPr>
          <a:xfrm>
            <a:off x="0" y="5058229"/>
            <a:ext cx="1901371" cy="179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22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urlz MT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1291</TotalTime>
  <Words>327</Words>
  <Application>Microsoft Office PowerPoint</Application>
  <PresentationFormat>Экран (4:3)</PresentationFormat>
  <Paragraphs>104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Curlz MT</vt:lpstr>
      <vt:lpstr>Calibri</vt:lpstr>
      <vt:lpstr>Open Sans</vt:lpstr>
      <vt:lpstr>Тема Office</vt:lpstr>
      <vt:lpstr>Слайд 1</vt:lpstr>
      <vt:lpstr>Слайд 2</vt:lpstr>
      <vt:lpstr>Слайд 3</vt:lpstr>
      <vt:lpstr>Слайд 4</vt:lpstr>
      <vt:lpstr>Песни и исполнители: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УчебныеПрезентации.РФ</dc:creator>
  <cp:lastModifiedBy>1</cp:lastModifiedBy>
  <cp:revision>130</cp:revision>
  <dcterms:created xsi:type="dcterms:W3CDTF">2014-03-14T10:37:25Z</dcterms:created>
  <dcterms:modified xsi:type="dcterms:W3CDTF">2017-03-01T16:03:38Z</dcterms:modified>
</cp:coreProperties>
</file>