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М</a:t>
            </a:r>
            <a:r>
              <a:rPr lang="ru-RU" sz="3200" dirty="0" smtClean="0"/>
              <a:t>юзикл «Приключения </a:t>
            </a:r>
            <a:r>
              <a:rPr lang="ru-RU" dirty="0" smtClean="0"/>
              <a:t>Б</a:t>
            </a:r>
            <a:r>
              <a:rPr lang="ru-RU" sz="3200" dirty="0" smtClean="0"/>
              <a:t>уратино»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284984"/>
            <a:ext cx="8062912" cy="2736304"/>
          </a:xfrm>
        </p:spPr>
        <p:txBody>
          <a:bodyPr/>
          <a:lstStyle/>
          <a:p>
            <a:pPr algn="ctr"/>
            <a:r>
              <a:rPr lang="ru-RU" dirty="0" smtClean="0"/>
              <a:t>1975год издания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1001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4104456" cy="457200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Режиссер: Леонид Нечаев.</a:t>
            </a:r>
          </a:p>
          <a:p>
            <a:r>
              <a:rPr lang="ru-RU" dirty="0"/>
              <a:t>Сценарий: Алексей Толстой, Инна Веткина ... »</a:t>
            </a:r>
          </a:p>
          <a:p>
            <a:r>
              <a:rPr lang="ru-RU" dirty="0"/>
              <a:t>Продюсеры: Владимир </a:t>
            </a:r>
            <a:r>
              <a:rPr lang="ru-RU" dirty="0" err="1"/>
              <a:t>Студенников</a:t>
            </a:r>
            <a:r>
              <a:rPr lang="ru-RU" dirty="0"/>
              <a:t>.</a:t>
            </a:r>
          </a:p>
          <a:p>
            <a:r>
              <a:rPr lang="ru-RU" dirty="0"/>
              <a:t>Оператор: Юрий </a:t>
            </a:r>
            <a:r>
              <a:rPr lang="ru-RU" dirty="0" err="1"/>
              <a:t>Елхов</a:t>
            </a:r>
            <a:r>
              <a:rPr lang="ru-RU" dirty="0"/>
              <a:t>.</a:t>
            </a:r>
          </a:p>
          <a:p>
            <a:r>
              <a:rPr lang="ru-RU" dirty="0"/>
              <a:t>Художник: Леонид Ершов.</a:t>
            </a:r>
          </a:p>
          <a:p>
            <a:r>
              <a:rPr lang="ru-RU" dirty="0"/>
              <a:t>Композитор: Алексей Рыбников.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240360" cy="47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1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</a:t>
            </a:r>
            <a:r>
              <a:rPr lang="ru-RU" sz="4400" dirty="0" smtClean="0"/>
              <a:t>Мне понравилась песня </a:t>
            </a:r>
            <a:r>
              <a:rPr lang="ru-RU" sz="4400" dirty="0" smtClean="0"/>
              <a:t>Буратино, потому что она весёлая и заводная. Под неё хочется танцевать. Если бы мне выпала такая возможность, как  поучаствовать в этом замечательном фильме, то я бы выбрала Мальвину.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931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</a:t>
            </a:r>
            <a:r>
              <a:rPr lang="ru-RU" sz="3200" dirty="0" smtClean="0"/>
              <a:t>уратино!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2339975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5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Дмитрий Иосифов и </a:t>
            </a:r>
            <a:r>
              <a:rPr lang="ru-RU" dirty="0" smtClean="0"/>
              <a:t>Татьяна Проценко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73" y="2007322"/>
            <a:ext cx="4572000" cy="470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70" y="2028296"/>
            <a:ext cx="432048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50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Роман </a:t>
            </a:r>
            <a:r>
              <a:rPr lang="ru-RU" dirty="0" err="1" smtClean="0"/>
              <a:t>Столкарц</a:t>
            </a:r>
            <a:r>
              <a:rPr lang="ru-RU" dirty="0" smtClean="0"/>
              <a:t> и Томас </a:t>
            </a:r>
            <a:r>
              <a:rPr lang="ru-RU" dirty="0" err="1" smtClean="0"/>
              <a:t>Аустинас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2" y="1988840"/>
            <a:ext cx="457200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320480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99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Николай Гринько и Григорий </a:t>
            </a:r>
            <a:r>
              <a:rPr lang="ru-RU" dirty="0" err="1"/>
              <a:t>С</a:t>
            </a:r>
            <a:r>
              <a:rPr lang="ru-RU" dirty="0" err="1" smtClean="0"/>
              <a:t>ветлорусов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1844824"/>
            <a:ext cx="457200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176464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75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Юрий Катин – Ярцев и Владимир Этуш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914712"/>
            <a:ext cx="439248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4712"/>
            <a:ext cx="4320479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3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Ролан Быков и </a:t>
            </a:r>
            <a:r>
              <a:rPr lang="ru-RU" dirty="0" err="1" smtClean="0"/>
              <a:t>Рина</a:t>
            </a:r>
            <a:r>
              <a:rPr lang="ru-RU" dirty="0" smtClean="0"/>
              <a:t> Зелёная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959468"/>
            <a:ext cx="4572000" cy="463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22565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5780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 smtClean="0"/>
              <a:t>Елена </a:t>
            </a:r>
            <a:r>
              <a:rPr lang="ru-RU" dirty="0" err="1" smtClean="0"/>
              <a:t>Санаева</a:t>
            </a:r>
            <a:r>
              <a:rPr lang="ru-RU" dirty="0" smtClean="0"/>
              <a:t> и Владимир Басов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031596"/>
            <a:ext cx="446449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13847"/>
            <a:ext cx="4248472" cy="4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0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err="1" smtClean="0"/>
              <a:t>Баадур</a:t>
            </a:r>
            <a:r>
              <a:rPr lang="ru-RU" dirty="0" smtClean="0"/>
              <a:t> </a:t>
            </a:r>
            <a:r>
              <a:rPr lang="ru-RU" dirty="0" err="1" smtClean="0"/>
              <a:t>Цуладзе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188277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3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244</TotalTime>
  <Words>114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Мюзикл «Приключения Буратино»</vt:lpstr>
      <vt:lpstr>Буратино!</vt:lpstr>
      <vt:lpstr>Дмитрий Иосифов и Татьяна Проценко</vt:lpstr>
      <vt:lpstr>Роман Столкарц и Томас Аустинас  </vt:lpstr>
      <vt:lpstr>Николай Гринько и Григорий Светлорусов</vt:lpstr>
      <vt:lpstr>Юрий Катин – Ярцев и Владимир Этуш</vt:lpstr>
      <vt:lpstr>Ролан Быков и Рина Зелёная</vt:lpstr>
      <vt:lpstr>Елена Санаева и Владимир Басов</vt:lpstr>
      <vt:lpstr>Баадур Цуладзе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20</cp:revision>
  <dcterms:created xsi:type="dcterms:W3CDTF">2017-02-27T09:20:13Z</dcterms:created>
  <dcterms:modified xsi:type="dcterms:W3CDTF">2017-02-27T17:05:11Z</dcterms:modified>
</cp:coreProperties>
</file>