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БУРАТИНО 1975года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Шайдуллина</a:t>
            </a:r>
            <a:r>
              <a:rPr lang="ru-RU" dirty="0" smtClean="0"/>
              <a:t> </a:t>
            </a:r>
            <a:r>
              <a:rPr lang="ru-RU" dirty="0" err="1" smtClean="0"/>
              <a:t>Камила</a:t>
            </a:r>
            <a:r>
              <a:rPr lang="ru-RU" dirty="0" smtClean="0"/>
              <a:t> </a:t>
            </a:r>
            <a:r>
              <a:rPr lang="ru-RU" dirty="0" err="1" smtClean="0"/>
              <a:t>Рустемовна</a:t>
            </a:r>
            <a:endParaRPr lang="ru-RU" dirty="0" smtClean="0"/>
          </a:p>
          <a:p>
            <a:r>
              <a:rPr lang="ru-RU" dirty="0" smtClean="0"/>
              <a:t>Ученица 2Д класса МБОУ СОШ №7</a:t>
            </a:r>
          </a:p>
          <a:p>
            <a:r>
              <a:rPr lang="ru-RU" dirty="0" smtClean="0"/>
              <a:t>Город Туймазы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37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Краткая </a:t>
            </a:r>
            <a:r>
              <a:rPr lang="ru-RU" dirty="0"/>
              <a:t>характеристика мюзикла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 smtClean="0">
                <a:cs typeface="Andalus" pitchFamily="18" charset="-78"/>
              </a:rPr>
              <a:t>. 1975год</a:t>
            </a:r>
          </a:p>
          <a:p>
            <a:r>
              <a:rPr lang="ru-RU" dirty="0"/>
              <a:t>2. </a:t>
            </a:r>
            <a:r>
              <a:rPr lang="ru-RU" dirty="0" smtClean="0"/>
              <a:t>Леонид Нечаев</a:t>
            </a:r>
          </a:p>
          <a:p>
            <a:r>
              <a:rPr lang="ru-RU" dirty="0"/>
              <a:t>3. Дмитрий Иосифов</a:t>
            </a:r>
          </a:p>
          <a:p>
            <a:r>
              <a:rPr lang="ru-RU" dirty="0"/>
              <a:t>Николай Гринько</a:t>
            </a:r>
          </a:p>
          <a:p>
            <a:r>
              <a:rPr lang="ru-RU" dirty="0"/>
              <a:t>Юрий Катин-Ярцев</a:t>
            </a:r>
          </a:p>
          <a:p>
            <a:r>
              <a:rPr lang="ru-RU" dirty="0"/>
              <a:t>Роман </a:t>
            </a:r>
            <a:r>
              <a:rPr lang="ru-RU" dirty="0" err="1"/>
              <a:t>Столкарц</a:t>
            </a:r>
            <a:endParaRPr lang="ru-RU" dirty="0"/>
          </a:p>
          <a:p>
            <a:r>
              <a:rPr lang="ru-RU" dirty="0"/>
              <a:t>Владимир Этуш</a:t>
            </a:r>
          </a:p>
          <a:p>
            <a:r>
              <a:rPr lang="ru-RU" dirty="0"/>
              <a:t>Елена </a:t>
            </a:r>
            <a:r>
              <a:rPr lang="ru-RU" dirty="0" err="1"/>
              <a:t>Санаева</a:t>
            </a:r>
            <a:endParaRPr lang="ru-RU" dirty="0"/>
          </a:p>
          <a:p>
            <a:r>
              <a:rPr lang="ru-RU" dirty="0"/>
              <a:t>Ролан Быков</a:t>
            </a:r>
          </a:p>
          <a:p>
            <a:r>
              <a:rPr lang="ru-RU" dirty="0"/>
              <a:t>Татьяна Проценко</a:t>
            </a:r>
          </a:p>
        </p:txBody>
      </p:sp>
    </p:spTree>
    <p:extLst>
      <p:ext uri="{BB962C8B-B14F-4D97-AF65-F5344CB8AC3E}">
        <p14:creationId xmlns:p14="http://schemas.microsoft.com/office/powerpoint/2010/main" val="325060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Музыкально-теоретический </a:t>
            </a:r>
            <a:r>
              <a:rPr lang="ru-RU" dirty="0"/>
              <a:t>анализ песен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1.быстрый</a:t>
            </a:r>
          </a:p>
          <a:p>
            <a:r>
              <a:rPr lang="ru-RU" dirty="0" smtClean="0"/>
              <a:t>2.плавный</a:t>
            </a:r>
          </a:p>
          <a:p>
            <a:r>
              <a:rPr lang="ru-RU" dirty="0" smtClean="0"/>
              <a:t>3.негромкий</a:t>
            </a:r>
          </a:p>
          <a:p>
            <a:r>
              <a:rPr lang="ru-RU" dirty="0" smtClean="0"/>
              <a:t>4.-</a:t>
            </a:r>
          </a:p>
          <a:p>
            <a:r>
              <a:rPr lang="ru-RU" dirty="0" smtClean="0"/>
              <a:t>5.мажор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20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</a:t>
            </a:r>
            <a:r>
              <a:rPr lang="ru-RU" dirty="0"/>
              <a:t>песни понравились больше всего? Почему?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понравились песни:</a:t>
            </a:r>
          </a:p>
          <a:p>
            <a:r>
              <a:rPr lang="ru-RU" dirty="0"/>
              <a:t>- песня «Буратино</a:t>
            </a:r>
            <a:r>
              <a:rPr lang="ru-RU" dirty="0" smtClean="0"/>
              <a:t>»</a:t>
            </a:r>
          </a:p>
          <a:p>
            <a:r>
              <a:rPr lang="ru-RU" dirty="0"/>
              <a:t>- песня </a:t>
            </a:r>
            <a:r>
              <a:rPr lang="ru-RU" dirty="0" err="1"/>
              <a:t>Дуремара</a:t>
            </a:r>
            <a:endParaRPr lang="ru-RU" dirty="0"/>
          </a:p>
          <a:p>
            <a:r>
              <a:rPr lang="ru-RU" dirty="0"/>
              <a:t>- песня-танец лисы Алисы и кота </a:t>
            </a:r>
            <a:r>
              <a:rPr lang="ru-RU" dirty="0" err="1"/>
              <a:t>Базилио</a:t>
            </a:r>
            <a:endParaRPr lang="ru-RU" dirty="0"/>
          </a:p>
          <a:p>
            <a:r>
              <a:rPr lang="ru-RU" dirty="0"/>
              <a:t>- песня Карабаса </a:t>
            </a:r>
            <a:r>
              <a:rPr lang="ru-RU" dirty="0" err="1"/>
              <a:t>Барабаса</a:t>
            </a:r>
            <a:endParaRPr lang="ru-RU" dirty="0"/>
          </a:p>
          <a:p>
            <a:r>
              <a:rPr lang="ru-RU" dirty="0"/>
              <a:t>- песня черепахи </a:t>
            </a:r>
            <a:r>
              <a:rPr lang="ru-RU" dirty="0" err="1"/>
              <a:t>Тортилы</a:t>
            </a:r>
            <a:endParaRPr lang="ru-RU" dirty="0"/>
          </a:p>
          <a:p>
            <a:r>
              <a:rPr lang="ru-RU" dirty="0"/>
              <a:t>- песня Пьеро</a:t>
            </a:r>
          </a:p>
          <a:p>
            <a:r>
              <a:rPr lang="ru-RU" dirty="0" smtClean="0"/>
              <a:t>Потому , что они веселые.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50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Если </a:t>
            </a:r>
            <a:r>
              <a:rPr lang="ru-RU" sz="3100" dirty="0"/>
              <a:t>бы у вас была возможность сняться в данном мюзикле, то какую бы вы хотели сыграть роль? Почему?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ru-RU" dirty="0" smtClean="0"/>
              <a:t>Я бы хотела играть роль Мальвины.</a:t>
            </a:r>
          </a:p>
          <a:p>
            <a:r>
              <a:rPr lang="ru-RU" dirty="0" smtClean="0"/>
              <a:t>Она красивая, добрая и милая.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67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60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</TotalTime>
  <Words>133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БУРАТИНО 1975года</vt:lpstr>
      <vt:lpstr>Краткая характеристика мюзикла </vt:lpstr>
      <vt:lpstr>Музыкально-теоретический анализ песен</vt:lpstr>
      <vt:lpstr>Какие песни понравились больше всего? Почему?</vt:lpstr>
      <vt:lpstr>Если бы у вас была возможность сняться в данном мюзикле, то какую бы вы хотели сыграть роль? Почему?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БУРАТИНО 1975года</dc:title>
  <dc:creator>Рустам</dc:creator>
  <cp:lastModifiedBy>Рустам</cp:lastModifiedBy>
  <cp:revision>2</cp:revision>
  <dcterms:created xsi:type="dcterms:W3CDTF">2017-02-28T18:05:28Z</dcterms:created>
  <dcterms:modified xsi:type="dcterms:W3CDTF">2017-02-28T18:26:05Z</dcterms:modified>
</cp:coreProperties>
</file>