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FEC6-49A2-4A41-A560-8A0D3260EFE5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3D09-E38C-4414-BAB3-640C1C906F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/>
          <a:lstStyle/>
          <a:p>
            <a:r>
              <a:rPr lang="ru-RU" dirty="0" err="1" smtClean="0"/>
              <a:t>Мьюзикл</a:t>
            </a:r>
            <a:r>
              <a:rPr lang="ru-RU" dirty="0"/>
              <a:t> </a:t>
            </a:r>
            <a:r>
              <a:rPr lang="ru-RU" dirty="0" smtClean="0"/>
              <a:t>« Приключение Буратино»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7929618" cy="335280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По мотивам сказки А. Н. Толстого Золотой ключик. Композитор Алексей Рыбников. Текст песен Булат Окуджава, Юрий </a:t>
            </a:r>
            <a:r>
              <a:rPr lang="ru-RU" dirty="0" err="1"/>
              <a:t>Энтин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Деревянный человечек, которого Папа Карло выстругал из полена, получился веселым, дерзким, шумным и доверчивым. Лиса Алиса и Кот </a:t>
            </a:r>
            <a:r>
              <a:rPr lang="ru-RU" dirty="0" err="1"/>
              <a:t>Базилио</a:t>
            </a:r>
            <a:r>
              <a:rPr lang="ru-RU" dirty="0"/>
              <a:t> завели его в Страну </a:t>
            </a:r>
            <a:r>
              <a:rPr lang="ru-RU" dirty="0" err="1"/>
              <a:t>дураков</a:t>
            </a:r>
            <a:r>
              <a:rPr lang="ru-RU" dirty="0"/>
              <a:t>, но мудрая Черепаха </a:t>
            </a:r>
            <a:r>
              <a:rPr lang="ru-RU" dirty="0" err="1"/>
              <a:t>Тортилла</a:t>
            </a:r>
            <a:r>
              <a:rPr lang="ru-RU" dirty="0"/>
              <a:t> помогла Буратино найти Золотой Ключик, потому что он был ужасно обаятельным.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148681"/>
            <a:ext cx="4572000" cy="3429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Карабас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Хозяин кукольного театра – персонаж, несомненно, отрицательный. Попытаемся, однако, отойти от его моральной оценки и беспристрастно </a:t>
            </a:r>
            <a:r>
              <a:rPr lang="ru-RU" dirty="0" err="1"/>
              <a:t>продиагностировать</a:t>
            </a:r>
            <a:r>
              <a:rPr lang="ru-RU" dirty="0"/>
              <a:t> его ТИМ.</a:t>
            </a:r>
          </a:p>
          <a:p>
            <a:r>
              <a:rPr lang="ru-RU" dirty="0"/>
              <a:t>Главное для Карабаса – власть, реальная физическая власть над куклами. Правит он своим театром железной рукой, не зная компромиссов и оговорок. Куклы висят на гвоздях и за малейшее непослушание подвергаются наказанию; </a:t>
            </a:r>
            <a:r>
              <a:rPr lang="ru-RU" dirty="0" err="1"/>
              <a:t>Мальвина</a:t>
            </a:r>
            <a:r>
              <a:rPr lang="ru-RU" dirty="0"/>
              <a:t> от такого отношения сбежала. Здесь явно просматривается программная F. У </a:t>
            </a:r>
            <a:r>
              <a:rPr lang="ru-RU" dirty="0" err="1"/>
              <a:t>Карабаса-Барабаса</a:t>
            </a:r>
            <a:r>
              <a:rPr lang="ru-RU" dirty="0"/>
              <a:t> совершенно неразвита этика отношений: он почти всегда груб, предельно откровенен, беззастенчиво выражает свои агрессивные планы. Вот характерные для его лексикона фразы: «клянусь бородой, эта носатая деревяшка будет неплохо гореть» или упрек в адрес трактирщика «вот ты смеешься, а вино у тебя – </a:t>
            </a:r>
            <a:r>
              <a:rPr lang="ru-RU" dirty="0" err="1"/>
              <a:t>дрянь</a:t>
            </a:r>
            <a:r>
              <a:rPr lang="ru-RU" dirty="0"/>
              <a:t>!». R у данного персонажа явно не в блоке Эго.</a:t>
            </a:r>
          </a:p>
          <a:p>
            <a:r>
              <a:rPr lang="ru-RU" dirty="0"/>
              <a:t>Карабас хорошо ориентируется в социальной иерархии, в частности, успешно даёт взятку начальнику города и тут же добивается ордера на арест Карло. В то же время Карабас лишен находчивости Буратино; он действует всегда шаблонно, добиваясь своих целей с помощью агрессии и репрессивно-полицейского аппарата.</a:t>
            </a:r>
          </a:p>
          <a:p>
            <a:pPr fontAlgn="base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Карабас</a:t>
            </a:r>
            <a:endParaRPr lang="ru-RU" dirty="0"/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2125" y="1829594"/>
            <a:ext cx="5619750" cy="406717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Дуремар</a:t>
            </a:r>
            <a:endParaRPr lang="ru-RU" dirty="0"/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Дуремар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Дуремар</a:t>
            </a:r>
            <a:r>
              <a:rPr lang="ru-RU" dirty="0"/>
              <a:t> – человек прежде всего деловой: он неустанно ловит в прудах пиявок и продает их лечебную силу страждущим. Он в своем деле высоко технологичен, ловлю пиявок и лечение с их помощью освоил в совершенстве </a:t>
            </a:r>
            <a:r>
              <a:rPr lang="ru-RU" dirty="0" smtClean="0"/>
              <a:t>(). </a:t>
            </a:r>
            <a:r>
              <a:rPr lang="ru-RU" dirty="0" err="1"/>
              <a:t>Дуремар</a:t>
            </a:r>
            <a:r>
              <a:rPr lang="ru-RU" dirty="0"/>
              <a:t> всегда покорен воле Карабаса, декларирует: «Рад вам служить, </a:t>
            </a:r>
            <a:r>
              <a:rPr lang="ru-RU" dirty="0" err="1"/>
              <a:t>Карабас-Барабас</a:t>
            </a:r>
            <a:r>
              <a:rPr lang="ru-RU" dirty="0" smtClean="0"/>
              <a:t>». </a:t>
            </a:r>
            <a:r>
              <a:rPr lang="ru-RU" dirty="0"/>
              <a:t>Не имеет своих собственных этических оценок, добро и зло его мало беспокоит, он ориентируется на тех, кто сильнее, и делает для них то, что умеет. Сам по себе </a:t>
            </a:r>
            <a:r>
              <a:rPr lang="ru-RU" dirty="0" err="1"/>
              <a:t>Дуремар</a:t>
            </a:r>
            <a:r>
              <a:rPr lang="ru-RU" dirty="0"/>
              <a:t> спокоен, безынициативен, инертен.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Лиса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Лиса Алиса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, Наполеон. Активная, инициативная, изворотливая. Эта лиса мотивируется главным образом деньгами; вид золотых монет приводит её в экстаз, что является признаком кинетической </a:t>
            </a:r>
            <a:r>
              <a:rPr lang="ru-RU" dirty="0" err="1"/>
              <a:t>сенсорики</a:t>
            </a:r>
            <a:r>
              <a:rPr lang="ru-RU" dirty="0"/>
              <a:t> (причем, вероятнее всего</a:t>
            </a:r>
            <a:r>
              <a:rPr lang="ru-RU" dirty="0" smtClean="0"/>
              <a:t>, Алиса </a:t>
            </a:r>
            <a:r>
              <a:rPr lang="ru-RU" dirty="0"/>
              <a:t>– прирожденный руководитель; она уверенно повелевает своим компаньоном </a:t>
            </a:r>
            <a:r>
              <a:rPr lang="ru-RU" dirty="0" err="1"/>
              <a:t>Базилио</a:t>
            </a:r>
            <a:r>
              <a:rPr lang="ru-RU" dirty="0"/>
              <a:t>. Алиса, безусловно этик: она мастерски налаживает выгодные контакты с «начальником города» в стране </a:t>
            </a:r>
            <a:r>
              <a:rPr lang="ru-RU" dirty="0" err="1"/>
              <a:t>дураков</a:t>
            </a:r>
            <a:r>
              <a:rPr lang="ru-RU" dirty="0"/>
              <a:t>, с Карабасом, наконец, именно она охмуряет Буратино, который, вдохновившись её рекламой, спешно отправился зарывать в землю свои золотые. Лиса умеет и льстить, и угрожать, в общем, владеет R на творческом уровне.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Лиса Алиса</a:t>
            </a:r>
            <a:endParaRPr lang="ru-RU" dirty="0"/>
          </a:p>
        </p:txBody>
      </p:sp>
      <p:pic>
        <p:nvPicPr>
          <p:cNvPr id="4" name="Содержимое 3" descr="i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67840" y="1600200"/>
            <a:ext cx="5808319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</a:t>
            </a:r>
            <a:r>
              <a:rPr lang="ru-RU" dirty="0" err="1" smtClean="0"/>
              <a:t>Бразилио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 Дюма. В принципе – типичный кот: хитрый, жадный до лакомств, довольно артистичный (с успехом изображает слепого; видимо, E в блоке Эго). Он как </a:t>
            </a:r>
            <a:r>
              <a:rPr lang="ru-RU" dirty="0" err="1"/>
              <a:t>сенсорик</a:t>
            </a:r>
            <a:r>
              <a:rPr lang="ru-RU" dirty="0"/>
              <a:t> ловок (например, мгновенно взбирается на дерево, чтобы наказать за правду ворону). Как интроверт не слишком инициативен; пользуется идеями Лисы, он – только исполнитель её планов, младший соратник, компаньон, но никак не лидер.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Кот </a:t>
            </a:r>
            <a:r>
              <a:rPr lang="ru-RU" dirty="0" err="1" smtClean="0"/>
              <a:t>Бразилио</a:t>
            </a:r>
            <a:endParaRPr lang="ru-RU" dirty="0"/>
          </a:p>
        </p:txBody>
      </p:sp>
      <p:pic>
        <p:nvPicPr>
          <p:cNvPr id="4" name="Содержимое 3" descr="i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1896269"/>
            <a:ext cx="5715000" cy="39338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Паук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Паукообразных можно легко отличить от насекомых по тому признаку, что паукообразные имеют восемь ног, тогда как насекомые имеют шесть. </a:t>
            </a:r>
            <a:r>
              <a:rPr lang="ru-RU" dirty="0" err="1"/>
              <a:t>Хелицеры</a:t>
            </a:r>
            <a:r>
              <a:rPr lang="ru-RU" dirty="0"/>
              <a:t> служат, чтобы размягчать частицы пищи. Первая </a:t>
            </a:r>
            <a:r>
              <a:rPr lang="ru-RU" dirty="0" err="1"/>
              <a:t>постротовая</a:t>
            </a:r>
            <a:r>
              <a:rPr lang="ru-RU" dirty="0"/>
              <a:t> пара выступающих конечностей – </a:t>
            </a:r>
            <a:r>
              <a:rPr lang="ru-RU" dirty="0" err="1"/>
              <a:t>педипальты</a:t>
            </a:r>
            <a:r>
              <a:rPr lang="ru-RU" dirty="0"/>
              <a:t> (подобные ногам ротовые органы) , у некоторых разновидностей приспособлены к поиску и захвату добычи или репродуктивным функциям. У </a:t>
            </a:r>
            <a:r>
              <a:rPr lang="ru-RU" dirty="0" err="1"/>
              <a:t>Сольфуги</a:t>
            </a:r>
            <a:r>
              <a:rPr lang="ru-RU" dirty="0"/>
              <a:t> щупальца весьма подобны ногам, и поэтому кажется, что </a:t>
            </a:r>
            <a:r>
              <a:rPr lang="ru-RU" dirty="0" err="1"/>
              <a:t>Сольфуги</a:t>
            </a:r>
            <a:r>
              <a:rPr lang="ru-RU" dirty="0"/>
              <a:t> имеет десять ног. Личинки клещей имеют только шесть ног; четвертая пара появляется, когда они линяют в нимф. Кроме того паукообразных отличает тот факт, что они не имеют усиков и крыльев. Они обладают </a:t>
            </a:r>
            <a:r>
              <a:rPr lang="ru-RU" dirty="0" err="1"/>
              <a:t>двусегментным</a:t>
            </a:r>
            <a:r>
              <a:rPr lang="ru-RU" dirty="0"/>
              <a:t> телом, состоящим из головогруди и брюшка: головогрудь образована в результате слияния </a:t>
            </a:r>
            <a:r>
              <a:rPr lang="ru-RU" dirty="0" err="1"/>
              <a:t>цефаллона</a:t>
            </a:r>
            <a:r>
              <a:rPr lang="ru-RU" dirty="0"/>
              <a:t> (головы) и грудной клетки.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Приключение  Буратино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1107" y="1600200"/>
            <a:ext cx="3181786" cy="4525963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Буратина</a:t>
            </a:r>
            <a:r>
              <a:rPr lang="ru-RU" dirty="0" smtClean="0"/>
              <a:t> и паук</a:t>
            </a:r>
            <a:endParaRPr lang="ru-RU" dirty="0"/>
          </a:p>
        </p:txBody>
      </p:sp>
      <p:pic>
        <p:nvPicPr>
          <p:cNvPr id="4" name="Содержимое 3" descr="2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714488"/>
            <a:ext cx="5548342" cy="457203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 чудес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Деревянный мальчик очень хотел разбогатеть, чтобы помочь своему пожилому папе Карло.</a:t>
            </a:r>
          </a:p>
          <a:p>
            <a:r>
              <a:rPr lang="ru-RU" dirty="0"/>
              <a:t>Цель быстрого обогащения ведет Буратино в Страну </a:t>
            </a:r>
            <a:r>
              <a:rPr lang="ru-RU" dirty="0" err="1"/>
              <a:t>Дураков</a:t>
            </a:r>
            <a:r>
              <a:rPr lang="ru-RU" dirty="0"/>
              <a:t>. Там, по слухам, есть волшебное Поле Чудес. В лунную полночь нужно выкопать ямку и положить туда золотой. Засыпать землей, посолить и хорошенько полить из лужи. Обязательно сказать волшебные слова: </a:t>
            </a:r>
            <a:r>
              <a:rPr lang="ru-RU" b="1" dirty="0"/>
              <a:t>КРЕКС, ФЕКС, ПЕКС!</a:t>
            </a:r>
            <a:endParaRPr lang="ru-RU" dirty="0"/>
          </a:p>
          <a:p>
            <a:r>
              <a:rPr lang="ru-RU" dirty="0"/>
              <a:t>Утром должно вырасти денежное дерево, сверху донизу покрытое золотыми монетками.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 чудес</a:t>
            </a:r>
            <a:endParaRPr lang="ru-RU" dirty="0"/>
          </a:p>
        </p:txBody>
      </p:sp>
      <p:pic>
        <p:nvPicPr>
          <p:cNvPr id="4" name="Содержимое 3" descr="503652fbdc91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785926"/>
            <a:ext cx="5786478" cy="28575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Черепаха </a:t>
            </a:r>
            <a:r>
              <a:rPr lang="ru-RU" dirty="0" err="1" smtClean="0"/>
              <a:t>Тортилла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Большую часть времени проводит в пассивном состоянии на дне пруда – это признак восприимчиво-адаптивного темперамента. Встретив брошенного в пруд Буратино, не выказывает ему никакого эмоционального сочувствия, зато помогает делом, вручая золотой ключик, – это аргумент за логику. Далее становится известно со слов лягушонка, что </a:t>
            </a:r>
            <a:r>
              <a:rPr lang="ru-RU" dirty="0" err="1"/>
              <a:t>Тортилла</a:t>
            </a:r>
            <a:r>
              <a:rPr lang="ru-RU" dirty="0"/>
              <a:t> под угрозой расправы рассказала </a:t>
            </a:r>
            <a:r>
              <a:rPr lang="ru-RU" dirty="0" err="1"/>
              <a:t>Карабасу-Барабасу</a:t>
            </a:r>
            <a:r>
              <a:rPr lang="ru-RU" dirty="0"/>
              <a:t>, кому она отдала золотой ключик. Вероятнее всего, сломить волю </a:t>
            </a:r>
            <a:r>
              <a:rPr lang="ru-RU" dirty="0" err="1"/>
              <a:t>интуита</a:t>
            </a:r>
            <a:r>
              <a:rPr lang="ru-RU" dirty="0"/>
              <a:t> Карабасу оказалось не так уж сложно… Внешний облик Черепахи – её угрюмость, замкнутость, чопорность – указывают на негативизм. Так что черепаха, по всей видимости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Черепаха </a:t>
            </a:r>
            <a:r>
              <a:rPr lang="ru-RU" dirty="0" err="1" smtClean="0"/>
              <a:t>Тортилла</a:t>
            </a:r>
            <a:endParaRPr lang="ru-RU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4918" y="1600200"/>
            <a:ext cx="4754163" cy="45259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Пьеро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Гамлет. Ярко выраженный </a:t>
            </a:r>
            <a:r>
              <a:rPr lang="ru-RU" dirty="0" err="1"/>
              <a:t>негативист</a:t>
            </a:r>
            <a:r>
              <a:rPr lang="ru-RU" dirty="0"/>
              <a:t> – всегда на грани слёз, в тоске: «Пропала </a:t>
            </a:r>
            <a:r>
              <a:rPr lang="ru-RU" dirty="0" err="1"/>
              <a:t>Мальвина</a:t>
            </a:r>
            <a:r>
              <a:rPr lang="ru-RU" dirty="0"/>
              <a:t>, невеста моя, она убежала в другие края, рыдаю, не знаю, куда мне деваться…». Пьеро как </a:t>
            </a:r>
            <a:r>
              <a:rPr lang="ru-RU" dirty="0" err="1"/>
              <a:t>интуит</a:t>
            </a:r>
            <a:r>
              <a:rPr lang="ru-RU" dirty="0"/>
              <a:t> непрактичен, живет возвышенным – пением, стихами, которым предпочитает даже хлеб насущный: «…я давно уже ничего не ем, я сочиняю стихи». Чувство Пьеро к </a:t>
            </a:r>
            <a:r>
              <a:rPr lang="ru-RU" dirty="0" err="1"/>
              <a:t>Мальвине</a:t>
            </a:r>
            <a:r>
              <a:rPr lang="ru-RU" dirty="0"/>
              <a:t> – это чувство «идеальное», крайне далекое от физического влечения, чисто поэтическое. Пьеро – послушный объект воспитания </a:t>
            </a:r>
            <a:r>
              <a:rPr lang="ru-RU" dirty="0" err="1"/>
              <a:t>Мальвины</a:t>
            </a:r>
            <a:r>
              <a:rPr lang="ru-RU" dirty="0"/>
              <a:t>, он покорно подчиняется чужой воле </a:t>
            </a:r>
            <a:r>
              <a:rPr lang="ru-RU" dirty="0" smtClean="0"/>
              <a:t>Пьеро </a:t>
            </a:r>
            <a:r>
              <a:rPr lang="ru-RU" dirty="0"/>
              <a:t>движим эмоциями, и только ими; никакие другие стимулы и соображения его не трогают.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Пьеро</a:t>
            </a:r>
            <a:endParaRPr lang="ru-RU" dirty="0"/>
          </a:p>
        </p:txBody>
      </p:sp>
      <p:pic>
        <p:nvPicPr>
          <p:cNvPr id="4" name="Содержимое 3" descr="1fdd062e02872e6e71ba83f72074487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4655" y="1600200"/>
            <a:ext cx="7354690" cy="452596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мнение…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Понравилась песня Пьеро, </a:t>
            </a:r>
            <a:r>
              <a:rPr lang="ru-RU" dirty="0" err="1" smtClean="0"/>
              <a:t>Мальвины</a:t>
            </a:r>
            <a:r>
              <a:rPr lang="ru-RU" dirty="0" smtClean="0"/>
              <a:t>, Черепахи </a:t>
            </a:r>
            <a:r>
              <a:rPr lang="ru-RU" dirty="0" err="1" smtClean="0"/>
              <a:t>тортиллы</a:t>
            </a:r>
            <a:r>
              <a:rPr lang="ru-RU" dirty="0" smtClean="0"/>
              <a:t>. Все песни очень интересные,  детские, с содержанием.  С </a:t>
            </a:r>
            <a:r>
              <a:rPr lang="ru-RU" dirty="0" err="1" smtClean="0"/>
              <a:t>идиализацией</a:t>
            </a:r>
            <a:r>
              <a:rPr lang="ru-RU" dirty="0" smtClean="0"/>
              <a:t> ценности содержания песни.  Я </a:t>
            </a:r>
            <a:r>
              <a:rPr lang="ru-RU" dirty="0" err="1" smtClean="0"/>
              <a:t>ы</a:t>
            </a:r>
            <a:r>
              <a:rPr lang="ru-RU" dirty="0" smtClean="0"/>
              <a:t> хотела сыграть роль лисы Алисы, наверное потому что хотелось бы стать хитрее по жизни, либо Буратино, потому что он главный герой. В целом сам </a:t>
            </a:r>
            <a:r>
              <a:rPr lang="ru-RU" dirty="0" err="1" smtClean="0"/>
              <a:t>мьюзикл</a:t>
            </a:r>
            <a:r>
              <a:rPr lang="ru-RU" dirty="0" smtClean="0"/>
              <a:t> не плохой. Эмоций от просмотра много, </a:t>
            </a:r>
            <a:r>
              <a:rPr lang="ru-RU" dirty="0" err="1" smtClean="0"/>
              <a:t>декарации</a:t>
            </a:r>
            <a:r>
              <a:rPr lang="ru-RU" dirty="0" smtClean="0"/>
              <a:t>, песни, герои, все такое живое… воодушевленное </a:t>
            </a:r>
            <a:r>
              <a:rPr lang="ru-RU" smtClean="0"/>
              <a:t>и эмоциональное.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создавались песни к фильму «Приключения Буратино»?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Как создавались песни к фильму «Приключения Буратино»? «Приключения Буратино» (1975) режиссёра Леонида Нечаева, наверное, до конца жизни останется для меня одним из шедевров советского детского кино. Кратко о нём можно сказать фразой Карабаса </a:t>
            </a:r>
            <a:r>
              <a:rPr lang="ru-RU" dirty="0" err="1"/>
              <a:t>Барабаса</a:t>
            </a:r>
            <a:r>
              <a:rPr lang="ru-RU" dirty="0"/>
              <a:t>: «Это просто праздник какой-то!»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ig_59238_rsryoryerssrrryos-rssrsryorr.rrsryos-2.1975.mkv_snapshot_01.06.25_2013.08.24_19.38.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2174" y="1600200"/>
            <a:ext cx="607965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создавались песни  к фильму Приключение Буратино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фильме, как в призме, идеально сошлось всё — замечательная сказка Алексея Толстого, блестящий актёрский состав, динамичный сюжет, который несмотря на обилие песен, нигде не «провисает». Более того, музыка Алексея Рыбникова сама задавала сюжету тон, а персонажам — характер. И что самое поразительное — в </a:t>
            </a:r>
            <a:r>
              <a:rPr lang="ru-RU" dirty="0" err="1"/>
              <a:t>саундтреке</a:t>
            </a:r>
            <a:r>
              <a:rPr lang="ru-RU" dirty="0"/>
              <a:t> нет ни одной «проходной» песни.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uratino_03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2034381"/>
            <a:ext cx="4876800" cy="3657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 песни фонарщиков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</a:t>
            </a:r>
            <a:br>
              <a:rPr lang="ru-RU" dirty="0" smtClean="0"/>
            </a:br>
            <a:r>
              <a:rPr lang="ru-RU" dirty="0" smtClean="0"/>
              <a:t>Мы люди неплохие.</a:t>
            </a:r>
            <a:br>
              <a:rPr lang="ru-RU" dirty="0" smtClean="0"/>
            </a:br>
            <a:r>
              <a:rPr lang="ru-RU" dirty="0" smtClean="0"/>
              <a:t>Чуть вечер, мы в пути.</a:t>
            </a:r>
            <a:br>
              <a:rPr lang="ru-RU" dirty="0" smtClean="0"/>
            </a:br>
            <a:r>
              <a:rPr lang="ru-RU" dirty="0" smtClean="0"/>
              <a:t>Фонарщики лихие - </a:t>
            </a:r>
            <a:br>
              <a:rPr lang="ru-RU" dirty="0" smtClean="0"/>
            </a:br>
            <a:r>
              <a:rPr lang="ru-RU" dirty="0" smtClean="0"/>
              <a:t>Волшебники почти.</a:t>
            </a:r>
          </a:p>
          <a:p>
            <a:r>
              <a:rPr lang="ru-RU" b="1" i="1" dirty="0" smtClean="0"/>
              <a:t>Припев: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Шагаем вслед, вслед, вслед,</a:t>
            </a:r>
            <a:br>
              <a:rPr lang="ru-RU" dirty="0" smtClean="0"/>
            </a:br>
            <a:r>
              <a:rPr lang="ru-RU" dirty="0" smtClean="0"/>
              <a:t>Туда, где тень, тень, тень.</a:t>
            </a:r>
            <a:br>
              <a:rPr lang="ru-RU" dirty="0" smtClean="0"/>
            </a:br>
            <a:r>
              <a:rPr lang="ru-RU" dirty="0" smtClean="0"/>
              <a:t>Да будет свет, свет, свет.</a:t>
            </a:r>
            <a:br>
              <a:rPr lang="ru-RU" dirty="0" smtClean="0"/>
            </a:br>
            <a:r>
              <a:rPr lang="ru-RU" dirty="0" smtClean="0"/>
              <a:t>Как будто день, день, день.</a:t>
            </a:r>
          </a:p>
          <a:p>
            <a:r>
              <a:rPr lang="ru-RU" dirty="0" smtClean="0"/>
              <a:t>Мы не играем в прятки.</a:t>
            </a:r>
            <a:br>
              <a:rPr lang="ru-RU" dirty="0" smtClean="0"/>
            </a:br>
            <a:r>
              <a:rPr lang="ru-RU" dirty="0" smtClean="0"/>
              <a:t>С полночной тьмой, о нет.</a:t>
            </a:r>
            <a:br>
              <a:rPr lang="ru-RU" dirty="0" smtClean="0"/>
            </a:br>
            <a:r>
              <a:rPr lang="ru-RU" dirty="0" smtClean="0"/>
              <a:t>Все тайны и загадки,</a:t>
            </a:r>
            <a:br>
              <a:rPr lang="ru-RU" dirty="0" smtClean="0"/>
            </a:br>
            <a:r>
              <a:rPr lang="ru-RU" dirty="0" smtClean="0"/>
              <a:t>Пожалуйте на свет!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2262981"/>
            <a:ext cx="4267200" cy="3200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Папа Карло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Папа Карло – персонаж бессмертной сказки А.Н. Толстого 'Золотой ключик, или Приключения Буратино'. Старый Карло - отец Буратино, причем стал он отцом этого любопытного длинноносого деревянного мальчишки совершенно случайно, когда в руки к нему попало говорящее полено. Прототип Папы Карло – персонаж из оригинальной сказки Карло Коллоди '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Adventures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Pinocchio</a:t>
            </a:r>
            <a:r>
              <a:rPr lang="ru-RU" dirty="0"/>
              <a:t>', а в книге Коллоди отца </a:t>
            </a:r>
            <a:r>
              <a:rPr lang="ru-RU" dirty="0" err="1"/>
              <a:t>Пиноккио</a:t>
            </a:r>
            <a:r>
              <a:rPr lang="ru-RU" dirty="0"/>
              <a:t> звали Мистер </a:t>
            </a:r>
            <a:r>
              <a:rPr lang="ru-RU" dirty="0" err="1"/>
              <a:t>Джепетти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709</Words>
  <Application>Microsoft Office PowerPoint</Application>
  <PresentationFormat>Экран (4:3)</PresentationFormat>
  <Paragraphs>43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Мьюзикл « Приключение Буратино»</vt:lpstr>
      <vt:lpstr>Приключение  Буратино</vt:lpstr>
      <vt:lpstr>Как создавались песни к фильму «Приключения Буратино»?</vt:lpstr>
      <vt:lpstr>Слайд 4</vt:lpstr>
      <vt:lpstr>Как создавались песни  к фильму Приключение Буратино</vt:lpstr>
      <vt:lpstr>Слайд 6</vt:lpstr>
      <vt:lpstr>Текст песни фонарщиков</vt:lpstr>
      <vt:lpstr>Слайд 8</vt:lpstr>
      <vt:lpstr>Папа Карло</vt:lpstr>
      <vt:lpstr>Слайд 10</vt:lpstr>
      <vt:lpstr>Карабас </vt:lpstr>
      <vt:lpstr>Карабас</vt:lpstr>
      <vt:lpstr>Дуремар</vt:lpstr>
      <vt:lpstr>Дуремар</vt:lpstr>
      <vt:lpstr>Лиса            Лиса Алиса           </vt:lpstr>
      <vt:lpstr>Лиса Алиса</vt:lpstr>
      <vt:lpstr>Кот Бразилио</vt:lpstr>
      <vt:lpstr>Кот Бразилио</vt:lpstr>
      <vt:lpstr>Паук </vt:lpstr>
      <vt:lpstr>Буратина и паук</vt:lpstr>
      <vt:lpstr>Поле чудес</vt:lpstr>
      <vt:lpstr>Поле чудес</vt:lpstr>
      <vt:lpstr>Черепаха Тортилла</vt:lpstr>
      <vt:lpstr>Черепаха Тортилла</vt:lpstr>
      <vt:lpstr>Пьеро</vt:lpstr>
      <vt:lpstr>Пьеро</vt:lpstr>
      <vt:lpstr>Мое мнение…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Мьюзикл « Приключение Буратино»</dc:title>
  <dc:creator>User</dc:creator>
  <cp:lastModifiedBy>User</cp:lastModifiedBy>
  <cp:revision>8</cp:revision>
  <dcterms:created xsi:type="dcterms:W3CDTF">2017-02-28T19:31:24Z</dcterms:created>
  <dcterms:modified xsi:type="dcterms:W3CDTF">2017-02-28T20:46:23Z</dcterms:modified>
</cp:coreProperties>
</file>