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79" autoAdjust="0"/>
  </p:normalViewPr>
  <p:slideViewPr>
    <p:cSldViewPr>
      <p:cViewPr varScale="1">
        <p:scale>
          <a:sx n="92" d="100"/>
          <a:sy n="92" d="100"/>
        </p:scale>
        <p:origin x="-133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68AE8-06BC-4001-B774-39C66CD1A36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22468-A697-4FDB-A68B-81CE6FC50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953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81066" y="404664"/>
            <a:ext cx="638187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«Приключения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Буратино»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iphone5release.org/pics/5762c444bf1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41476"/>
            <a:ext cx="7335692" cy="328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85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476672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«Приключения Буратино» 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dirty="0" err="1"/>
              <a:t>Беларусьфильм</a:t>
            </a:r>
            <a:r>
              <a:rPr lang="ru-RU" dirty="0"/>
              <a:t>» в 1975 году. Считается </a:t>
            </a:r>
            <a:r>
              <a:rPr lang="ru-RU" dirty="0" smtClean="0"/>
              <a:t>культовым. </a:t>
            </a:r>
            <a:r>
              <a:rPr lang="ru-RU" dirty="0"/>
              <a:t>Телепремьера состоялась 1-2 января 1976 года.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182" y="2780928"/>
            <a:ext cx="396481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 </a:t>
            </a:r>
            <a:r>
              <a:rPr lang="ru-RU" sz="1400" dirty="0" smtClean="0"/>
              <a:t>ролях:</a:t>
            </a:r>
          </a:p>
          <a:p>
            <a:r>
              <a:rPr lang="ru-RU" sz="1400" dirty="0" smtClean="0"/>
              <a:t>Дмитрий </a:t>
            </a:r>
            <a:r>
              <a:rPr lang="ru-RU" sz="1400" dirty="0"/>
              <a:t>Иосифов — Буратино</a:t>
            </a:r>
          </a:p>
          <a:p>
            <a:r>
              <a:rPr lang="ru-RU" sz="1400" dirty="0"/>
              <a:t>Татьяна Проценко — Мальвина</a:t>
            </a:r>
          </a:p>
          <a:p>
            <a:r>
              <a:rPr lang="ru-RU" sz="1400" dirty="0"/>
              <a:t>Роман </a:t>
            </a:r>
            <a:r>
              <a:rPr lang="ru-RU" sz="1400" dirty="0" err="1"/>
              <a:t>Столкарц</a:t>
            </a:r>
            <a:r>
              <a:rPr lang="ru-RU" sz="1400" dirty="0"/>
              <a:t> — Пьеро</a:t>
            </a:r>
          </a:p>
          <a:p>
            <a:r>
              <a:rPr lang="ru-RU" sz="1400" dirty="0"/>
              <a:t>Томас </a:t>
            </a:r>
            <a:r>
              <a:rPr lang="ru-RU" sz="1400" dirty="0" err="1"/>
              <a:t>Аугустинас</a:t>
            </a:r>
            <a:r>
              <a:rPr lang="ru-RU" sz="1400" dirty="0"/>
              <a:t> — </a:t>
            </a:r>
            <a:r>
              <a:rPr lang="ru-RU" sz="1400" dirty="0" err="1"/>
              <a:t>Артемон</a:t>
            </a:r>
            <a:endParaRPr lang="ru-RU" sz="1400" dirty="0"/>
          </a:p>
          <a:p>
            <a:r>
              <a:rPr lang="ru-RU" sz="1400" dirty="0"/>
              <a:t>Григорий </a:t>
            </a:r>
            <a:r>
              <a:rPr lang="ru-RU" sz="1400" dirty="0" err="1"/>
              <a:t>Светлорусов</a:t>
            </a:r>
            <a:r>
              <a:rPr lang="ru-RU" sz="1400" dirty="0"/>
              <a:t> — Арлекин</a:t>
            </a:r>
          </a:p>
          <a:p>
            <a:r>
              <a:rPr lang="ru-RU" sz="1400" dirty="0"/>
              <a:t>Николай Гринько — папа Карло</a:t>
            </a:r>
          </a:p>
          <a:p>
            <a:r>
              <a:rPr lang="ru-RU" sz="1400" dirty="0"/>
              <a:t>Юрий Катин-Ярцев — Джузеппе</a:t>
            </a:r>
          </a:p>
          <a:p>
            <a:r>
              <a:rPr lang="ru-RU" sz="1400" dirty="0" err="1"/>
              <a:t>Рина</a:t>
            </a:r>
            <a:r>
              <a:rPr lang="ru-RU" sz="1400" dirty="0"/>
              <a:t> Зелёная — черепаха </a:t>
            </a:r>
            <a:r>
              <a:rPr lang="ru-RU" sz="1400" dirty="0" err="1"/>
              <a:t>Тортила</a:t>
            </a:r>
            <a:endParaRPr lang="ru-RU" sz="1400" dirty="0"/>
          </a:p>
          <a:p>
            <a:r>
              <a:rPr lang="ru-RU" sz="1400" dirty="0"/>
              <a:t>Владимир Этуш — Карабас-</a:t>
            </a:r>
            <a:r>
              <a:rPr lang="ru-RU" sz="1400" dirty="0" err="1"/>
              <a:t>Барабас</a:t>
            </a:r>
            <a:endParaRPr lang="ru-RU" sz="1400" dirty="0"/>
          </a:p>
          <a:p>
            <a:r>
              <a:rPr lang="ru-RU" sz="1400" dirty="0"/>
              <a:t>Ролан Быков — кот </a:t>
            </a:r>
            <a:r>
              <a:rPr lang="ru-RU" sz="1400" dirty="0" err="1"/>
              <a:t>Базилио</a:t>
            </a:r>
            <a:endParaRPr lang="ru-RU" sz="1400" dirty="0"/>
          </a:p>
          <a:p>
            <a:r>
              <a:rPr lang="ru-RU" sz="1400" dirty="0"/>
              <a:t>Елена </a:t>
            </a:r>
            <a:r>
              <a:rPr lang="ru-RU" sz="1400" dirty="0" err="1"/>
              <a:t>Санаева</a:t>
            </a:r>
            <a:r>
              <a:rPr lang="ru-RU" sz="1400" dirty="0"/>
              <a:t> — лиса Алиса</a:t>
            </a:r>
          </a:p>
          <a:p>
            <a:r>
              <a:rPr lang="ru-RU" sz="1400" dirty="0"/>
              <a:t>Владимир Басов — </a:t>
            </a:r>
            <a:r>
              <a:rPr lang="ru-RU" sz="1400" dirty="0" err="1"/>
              <a:t>Дуремар</a:t>
            </a:r>
            <a:endParaRPr lang="ru-RU" sz="1400" dirty="0"/>
          </a:p>
          <a:p>
            <a:r>
              <a:rPr lang="ru-RU" sz="1400" dirty="0" err="1"/>
              <a:t>Баадур</a:t>
            </a:r>
            <a:r>
              <a:rPr lang="ru-RU" sz="1400" dirty="0"/>
              <a:t> </a:t>
            </a:r>
            <a:r>
              <a:rPr lang="ru-RU" sz="1400" dirty="0" err="1"/>
              <a:t>Цуладзе</a:t>
            </a:r>
            <a:r>
              <a:rPr lang="ru-RU" sz="1400" dirty="0"/>
              <a:t> — хозяин харчевни трёх пескарей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7984" y="2780928"/>
            <a:ext cx="367240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Съёмочная группа: </a:t>
            </a:r>
          </a:p>
          <a:p>
            <a:r>
              <a:rPr lang="ru-RU" sz="1400" dirty="0" smtClean="0"/>
              <a:t>Сценарий</a:t>
            </a:r>
            <a:r>
              <a:rPr lang="ru-RU" sz="1400" dirty="0"/>
              <a:t> Инны Веткиной</a:t>
            </a:r>
          </a:p>
          <a:p>
            <a:r>
              <a:rPr lang="ru-RU" sz="1400" dirty="0"/>
              <a:t>Постановка Леонида Нечаева</a:t>
            </a:r>
          </a:p>
          <a:p>
            <a:r>
              <a:rPr lang="ru-RU" sz="1400" dirty="0"/>
              <a:t>Главный оператор: Юрий </a:t>
            </a:r>
            <a:r>
              <a:rPr lang="ru-RU" sz="1400" dirty="0" err="1"/>
              <a:t>Елхов</a:t>
            </a:r>
            <a:endParaRPr lang="ru-RU" sz="1400" dirty="0"/>
          </a:p>
          <a:p>
            <a:r>
              <a:rPr lang="ru-RU" sz="1400" dirty="0"/>
              <a:t>Главный художник: Леонид Ершов</a:t>
            </a:r>
          </a:p>
          <a:p>
            <a:r>
              <a:rPr lang="ru-RU" sz="1400" dirty="0"/>
              <a:t>Музыка Алексея Рыбникова</a:t>
            </a:r>
          </a:p>
          <a:p>
            <a:r>
              <a:rPr lang="ru-RU" sz="1400" dirty="0"/>
              <a:t>Стихи Булата Окуджавы, Юрия </a:t>
            </a:r>
            <a:r>
              <a:rPr lang="ru-RU" sz="1400" dirty="0" err="1"/>
              <a:t>Энтина</a:t>
            </a:r>
            <a:endParaRPr lang="ru-RU" sz="1400" dirty="0"/>
          </a:p>
          <a:p>
            <a:r>
              <a:rPr lang="ru-RU" sz="1400" dirty="0"/>
              <a:t>Роли озвучивали: Алексей </a:t>
            </a:r>
            <a:r>
              <a:rPr lang="ru-RU" sz="1400" dirty="0" err="1"/>
              <a:t>Консовский</a:t>
            </a:r>
            <a:r>
              <a:rPr lang="ru-RU" sz="1400" dirty="0"/>
              <a:t> (Говорящий Сверчок), Гарри Бардин (паук)</a:t>
            </a:r>
          </a:p>
        </p:txBody>
      </p:sp>
    </p:spTree>
    <p:extLst>
      <p:ext uri="{BB962C8B-B14F-4D97-AF65-F5344CB8AC3E}">
        <p14:creationId xmlns:p14="http://schemas.microsoft.com/office/powerpoint/2010/main" val="8196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Песня «Буратино»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196752"/>
            <a:ext cx="77219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Данная композиция очень веселая, и отлично описывает </a:t>
            </a:r>
          </a:p>
          <a:p>
            <a:r>
              <a:rPr lang="ru-RU" dirty="0"/>
              <a:t>г</a:t>
            </a:r>
            <a:r>
              <a:rPr lang="ru-RU" dirty="0" smtClean="0"/>
              <a:t>лавного героя киноленты. Она имеет «заразный» мотив </a:t>
            </a:r>
          </a:p>
          <a:p>
            <a:r>
              <a:rPr lang="ru-RU" dirty="0" smtClean="0"/>
              <a:t>благодаря своей ритмичности и удачно написанному тексту.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2160593"/>
            <a:ext cx="4859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«Песня фонарщиков»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2770685"/>
            <a:ext cx="71994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«Песня фонарщиков» имеет умиротворяющий характер.</a:t>
            </a:r>
          </a:p>
          <a:p>
            <a:r>
              <a:rPr lang="ru-RU" dirty="0" smtClean="0"/>
              <a:t>Спокойная тональность заставляет глубоко задуматься. </a:t>
            </a:r>
          </a:p>
          <a:p>
            <a:r>
              <a:rPr lang="ru-RU" dirty="0" smtClean="0"/>
              <a:t>Смысл песни таков: даже в чем-то темном, плохом можно</a:t>
            </a:r>
          </a:p>
          <a:p>
            <a:r>
              <a:rPr lang="ru-RU" dirty="0" smtClean="0"/>
              <a:t> найти согревающий душу лучик света.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24624" y="4005064"/>
            <a:ext cx="4668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«Песня папы Карло»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4725144"/>
            <a:ext cx="7261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Эта песня, главная идея которой – родительская любовь, </a:t>
            </a:r>
          </a:p>
          <a:p>
            <a:r>
              <a:rPr lang="ru-RU" dirty="0"/>
              <a:t>з</a:t>
            </a:r>
            <a:r>
              <a:rPr lang="ru-RU" dirty="0" smtClean="0"/>
              <a:t>апоминается своим спокойствием.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42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Песня </a:t>
            </a:r>
            <a:r>
              <a:rPr lang="ru-RU" dirty="0"/>
              <a:t>кукол «Страшный Карабас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737682"/>
            <a:ext cx="7976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Данная песня одновременно и страшная и веселая, намекая на </a:t>
            </a:r>
          </a:p>
          <a:p>
            <a:r>
              <a:rPr lang="ru-RU" dirty="0"/>
              <a:t>т</a:t>
            </a:r>
            <a:r>
              <a:rPr lang="ru-RU" dirty="0" smtClean="0"/>
              <a:t>о, что Карабас-</a:t>
            </a:r>
            <a:r>
              <a:rPr lang="ru-RU" dirty="0" err="1" smtClean="0"/>
              <a:t>Барабас</a:t>
            </a:r>
            <a:r>
              <a:rPr lang="ru-RU" dirty="0" smtClean="0"/>
              <a:t> и жуткий, и глупый.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2624142"/>
            <a:ext cx="4225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«Песня </a:t>
            </a:r>
            <a:r>
              <a:rPr lang="ru-RU" sz="3200" dirty="0" err="1" smtClean="0"/>
              <a:t>Дуремара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46972" y="3388350"/>
            <a:ext cx="7688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Позволяет охарактеризовать хитреца </a:t>
            </a:r>
            <a:r>
              <a:rPr lang="ru-RU" dirty="0" err="1" smtClean="0"/>
              <a:t>Дуремара</a:t>
            </a:r>
            <a:r>
              <a:rPr lang="ru-RU" dirty="0" smtClean="0"/>
              <a:t>. Части песни </a:t>
            </a:r>
          </a:p>
          <a:p>
            <a:r>
              <a:rPr lang="ru-RU" dirty="0"/>
              <a:t>с</a:t>
            </a:r>
            <a:r>
              <a:rPr lang="ru-RU" dirty="0" smtClean="0"/>
              <a:t> участием лягушек очень задорна.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70805" y="4149080"/>
            <a:ext cx="8299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«Песня-танец </a:t>
            </a:r>
            <a:r>
              <a:rPr lang="ru-RU" sz="2800" dirty="0"/>
              <a:t>лисы Алисы и кота </a:t>
            </a:r>
            <a:r>
              <a:rPr lang="ru-RU" sz="2800" dirty="0" err="1" smtClean="0"/>
              <a:t>Базилио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058238" y="4869160"/>
            <a:ext cx="7433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Вся песня пропитана хитростью и высмеиванием «дураков»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7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«Песня Карабаса-</a:t>
            </a:r>
            <a:r>
              <a:rPr lang="ru-RU" dirty="0" err="1" smtClean="0"/>
              <a:t>Барабаса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449650"/>
            <a:ext cx="7382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Песня показывает насколько жадный и беспощадный </a:t>
            </a:r>
          </a:p>
          <a:p>
            <a:r>
              <a:rPr lang="ru-RU" dirty="0" smtClean="0"/>
              <a:t>Карабас-</a:t>
            </a:r>
            <a:r>
              <a:rPr lang="ru-RU" dirty="0" err="1" smtClean="0"/>
              <a:t>Барабас</a:t>
            </a:r>
            <a:r>
              <a:rPr lang="ru-RU" dirty="0" smtClean="0"/>
              <a:t> и насколько измученные его подданные.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2204864"/>
            <a:ext cx="62295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«Песня </a:t>
            </a:r>
            <a:r>
              <a:rPr lang="ru-RU" sz="3200" dirty="0"/>
              <a:t>Пауков и </a:t>
            </a:r>
            <a:r>
              <a:rPr lang="ru-RU" sz="3200" dirty="0" smtClean="0"/>
              <a:t>Буратино»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2919109"/>
            <a:ext cx="6912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Ярко выражено озорство </a:t>
            </a:r>
            <a:r>
              <a:rPr lang="ru-RU" dirty="0" err="1" smtClean="0"/>
              <a:t>Буратинои</a:t>
            </a:r>
            <a:r>
              <a:rPr lang="ru-RU" dirty="0" smtClean="0"/>
              <a:t> некое бесстрашие.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90464" y="3573016"/>
            <a:ext cx="45512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Песня </a:t>
            </a:r>
            <a:r>
              <a:rPr lang="ru-RU" sz="3200" dirty="0"/>
              <a:t>«Поле чудес»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5616" y="4273422"/>
            <a:ext cx="6494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Снова показана </a:t>
            </a:r>
            <a:r>
              <a:rPr lang="ru-RU" dirty="0" err="1" smtClean="0"/>
              <a:t>сверхжадность</a:t>
            </a:r>
            <a:r>
              <a:rPr lang="ru-RU" dirty="0" smtClean="0"/>
              <a:t> этой пары воришек.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67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«Песня </a:t>
            </a:r>
            <a:r>
              <a:rPr lang="ru-RU" dirty="0"/>
              <a:t>черепахи </a:t>
            </a:r>
            <a:r>
              <a:rPr lang="ru-RU" dirty="0" err="1" smtClean="0"/>
              <a:t>Тортилы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87623" y="1481125"/>
            <a:ext cx="425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Подчеркивает мудрость черепахи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1916832"/>
            <a:ext cx="3430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«Песня Пьеро»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61355" y="2516368"/>
            <a:ext cx="7372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Самая мелодичная композиция на мой взгляд. От нее веет </a:t>
            </a:r>
            <a:endParaRPr lang="ru-RU" dirty="0"/>
          </a:p>
          <a:p>
            <a:r>
              <a:rPr lang="ru-RU" dirty="0" smtClean="0"/>
              <a:t>теплом и </a:t>
            </a:r>
            <a:r>
              <a:rPr lang="ru-RU" dirty="0" err="1" smtClean="0"/>
              <a:t>любовьюю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49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91842" y="764704"/>
            <a:ext cx="8630889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Мне понравилась </a:t>
            </a:r>
          </a:p>
          <a:p>
            <a:pPr algn="ctr"/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есня Пьеро, так как</a:t>
            </a:r>
          </a:p>
          <a:p>
            <a:pPr algn="ctr"/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очень милая.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Меня всегда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интересовали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любовные истории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944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39552" y="1124744"/>
            <a:ext cx="799777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Если бы мне предложили 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сняться в этом мюзикле, я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 выбрала роль </a:t>
            </a:r>
          </a:p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Мальвины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так как она </a:t>
            </a:r>
          </a:p>
          <a:p>
            <a:pPr algn="ctr"/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праведливая, вежливая, </a:t>
            </a:r>
          </a:p>
          <a:p>
            <a:pPr algn="ctr"/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расивая и добрая.</a:t>
            </a:r>
            <a:endParaRPr lang="ru-RU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503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25144"/>
            <a:ext cx="7125113" cy="924475"/>
          </a:xfrm>
        </p:spPr>
        <p:txBody>
          <a:bodyPr/>
          <a:lstStyle/>
          <a:p>
            <a:r>
              <a:rPr lang="ru-RU" dirty="0" smtClean="0"/>
              <a:t>Работу выполнила:</a:t>
            </a:r>
            <a:br>
              <a:rPr lang="ru-RU" dirty="0" smtClean="0"/>
            </a:br>
            <a:r>
              <a:rPr lang="ru-RU" dirty="0" smtClean="0"/>
              <a:t>Исламова Арина</a:t>
            </a:r>
            <a:br>
              <a:rPr lang="ru-RU" dirty="0" smtClean="0"/>
            </a:br>
            <a:r>
              <a:rPr lang="ru-RU" dirty="0" smtClean="0"/>
              <a:t>МБОУ СОШ №7 </a:t>
            </a:r>
            <a:r>
              <a:rPr lang="ru-RU" dirty="0" err="1" smtClean="0"/>
              <a:t>г.Туймазы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325604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164</TotalTime>
  <Words>373</Words>
  <Application>Microsoft Office PowerPoint</Application>
  <PresentationFormat>Экран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Summer</vt:lpstr>
      <vt:lpstr>Презентация PowerPoint</vt:lpstr>
      <vt:lpstr>Презентация PowerPoint</vt:lpstr>
      <vt:lpstr>Песня «Буратино» </vt:lpstr>
      <vt:lpstr>Песня кукол «Страшный Карабас»</vt:lpstr>
      <vt:lpstr>«Песня Карабаса-Барабаса»</vt:lpstr>
      <vt:lpstr>«Песня черепахи Тортилы»</vt:lpstr>
      <vt:lpstr>Презентация PowerPoint</vt:lpstr>
      <vt:lpstr>Презентация PowerPoint</vt:lpstr>
      <vt:lpstr>Работу выполнила: Исламова Арина МБОУ СОШ №7 г.Туймазы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18</cp:revision>
  <dcterms:created xsi:type="dcterms:W3CDTF">2017-02-27T14:54:22Z</dcterms:created>
  <dcterms:modified xsi:type="dcterms:W3CDTF">2017-02-28T17:34:42Z</dcterms:modified>
</cp:coreProperties>
</file>