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D710FFF-E6A2-4152-9EF5-56FE41C9A94B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280687-0713-4959-A18E-0BA8E6FA9FE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14612" y="3228536"/>
            <a:ext cx="5143536" cy="17526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Выполнила : </a:t>
            </a:r>
            <a:r>
              <a:rPr lang="ru-RU" sz="2800" dirty="0" err="1" smtClean="0"/>
              <a:t>Габидулина</a:t>
            </a:r>
            <a:r>
              <a:rPr lang="ru-RU" sz="2800" dirty="0" smtClean="0"/>
              <a:t> Диана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214414" y="1371600"/>
            <a:ext cx="6286544" cy="1828800"/>
          </a:xfrm>
        </p:spPr>
        <p:txBody>
          <a:bodyPr>
            <a:normAutofit fontScale="90000"/>
          </a:bodyPr>
          <a:lstStyle/>
          <a:p>
            <a:r>
              <a:rPr lang="ru-RU" sz="7200" dirty="0" smtClean="0"/>
              <a:t>Приключения Буратино</a:t>
            </a:r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Режиссер фильма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Нечаев Леонид Алексеевич</a:t>
            </a:r>
            <a:endParaRPr lang="ru-RU" sz="2800" dirty="0"/>
          </a:p>
        </p:txBody>
      </p:sp>
      <p:pic>
        <p:nvPicPr>
          <p:cNvPr id="5" name="Рисунок 4" descr="нечаев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942" r="5942"/>
          <a:stretch>
            <a:fillRect/>
          </a:stretch>
        </p:blipFill>
        <p:spPr/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О фильме: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3100382" cy="4572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Год издания: 1975</a:t>
            </a:r>
          </a:p>
          <a:p>
            <a:r>
              <a:rPr lang="ru-RU" sz="2800" dirty="0" smtClean="0"/>
              <a:t>Первая премьера состоялась 1-2 января 1976 года.</a:t>
            </a:r>
            <a:endParaRPr lang="ru-RU" sz="2800" dirty="0"/>
          </a:p>
        </p:txBody>
      </p:sp>
      <p:pic>
        <p:nvPicPr>
          <p:cNvPr id="5" name="Содержимое 4" descr="Приключения_буратино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00497" y="571480"/>
            <a:ext cx="4429156" cy="5643602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ролях: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/>
          <a:lstStyle/>
          <a:p>
            <a:r>
              <a:rPr lang="ru-RU" dirty="0" smtClean="0"/>
              <a:t>Дмитрий Иосифов – Буратино</a:t>
            </a:r>
          </a:p>
          <a:p>
            <a:r>
              <a:rPr lang="ru-RU" dirty="0" smtClean="0"/>
              <a:t>Татьяна Проценко – </a:t>
            </a:r>
            <a:r>
              <a:rPr lang="ru-RU" dirty="0" err="1" smtClean="0"/>
              <a:t>Мальвина</a:t>
            </a:r>
            <a:endParaRPr lang="ru-RU" dirty="0" smtClean="0"/>
          </a:p>
          <a:p>
            <a:r>
              <a:rPr lang="ru-RU" dirty="0" smtClean="0"/>
              <a:t>Роман </a:t>
            </a:r>
            <a:r>
              <a:rPr lang="ru-RU" dirty="0" err="1" smtClean="0"/>
              <a:t>Столкарц</a:t>
            </a:r>
            <a:r>
              <a:rPr lang="ru-RU" dirty="0" smtClean="0"/>
              <a:t> – Пьеро</a:t>
            </a:r>
          </a:p>
          <a:p>
            <a:r>
              <a:rPr lang="ru-RU" dirty="0" smtClean="0"/>
              <a:t>Томас </a:t>
            </a:r>
            <a:r>
              <a:rPr lang="ru-RU" dirty="0" err="1" smtClean="0"/>
              <a:t>Аугустинас</a:t>
            </a:r>
            <a:r>
              <a:rPr lang="ru-RU" dirty="0" smtClean="0"/>
              <a:t> – </a:t>
            </a:r>
            <a:r>
              <a:rPr lang="ru-RU" dirty="0" err="1" smtClean="0"/>
              <a:t>Артемон</a:t>
            </a:r>
            <a:endParaRPr lang="ru-RU" dirty="0" smtClean="0"/>
          </a:p>
          <a:p>
            <a:r>
              <a:rPr lang="ru-RU" dirty="0" smtClean="0"/>
              <a:t>Григорий </a:t>
            </a:r>
            <a:r>
              <a:rPr lang="ru-RU" dirty="0" err="1" smtClean="0"/>
              <a:t>Светлорусов</a:t>
            </a:r>
            <a:r>
              <a:rPr lang="ru-RU" dirty="0" smtClean="0"/>
              <a:t> – Арлекин</a:t>
            </a:r>
          </a:p>
          <a:p>
            <a:r>
              <a:rPr lang="ru-RU" dirty="0" smtClean="0"/>
              <a:t>Николай </a:t>
            </a:r>
            <a:r>
              <a:rPr lang="ru-RU" dirty="0" err="1" smtClean="0"/>
              <a:t>Гринько</a:t>
            </a:r>
            <a:r>
              <a:rPr lang="ru-RU" dirty="0" smtClean="0"/>
              <a:t> – папа Карло</a:t>
            </a:r>
          </a:p>
          <a:p>
            <a:r>
              <a:rPr lang="ru-RU" dirty="0" smtClean="0"/>
              <a:t>Юрий Катин-Ярцев – Джузеппе</a:t>
            </a:r>
          </a:p>
          <a:p>
            <a:r>
              <a:rPr lang="ru-RU" dirty="0" err="1" smtClean="0"/>
              <a:t>Рина</a:t>
            </a:r>
            <a:r>
              <a:rPr lang="ru-RU" dirty="0" smtClean="0"/>
              <a:t> Зеленая – черепаха </a:t>
            </a:r>
            <a:r>
              <a:rPr lang="ru-RU" dirty="0" err="1" smtClean="0"/>
              <a:t>Тортила</a:t>
            </a:r>
            <a:endParaRPr lang="ru-RU" dirty="0" smtClean="0"/>
          </a:p>
          <a:p>
            <a:r>
              <a:rPr lang="ru-RU" dirty="0" smtClean="0"/>
              <a:t>Владимир </a:t>
            </a:r>
            <a:r>
              <a:rPr lang="ru-RU" dirty="0" err="1" smtClean="0"/>
              <a:t>Этуш</a:t>
            </a:r>
            <a:r>
              <a:rPr lang="ru-RU" dirty="0" smtClean="0"/>
              <a:t> – Карабас- </a:t>
            </a:r>
            <a:r>
              <a:rPr lang="ru-RU" dirty="0" err="1" smtClean="0"/>
              <a:t>Барабас</a:t>
            </a:r>
            <a:endParaRPr lang="ru-RU" dirty="0" smtClean="0"/>
          </a:p>
          <a:p>
            <a:r>
              <a:rPr lang="ru-RU" dirty="0" smtClean="0"/>
              <a:t>Ролан Быков – кот </a:t>
            </a:r>
            <a:r>
              <a:rPr lang="ru-RU" dirty="0" err="1" smtClean="0"/>
              <a:t>Базилио</a:t>
            </a:r>
            <a:endParaRPr lang="ru-RU" dirty="0" smtClean="0"/>
          </a:p>
          <a:p>
            <a:r>
              <a:rPr lang="ru-RU" dirty="0" smtClean="0"/>
              <a:t>Елена </a:t>
            </a:r>
            <a:r>
              <a:rPr lang="ru-RU" dirty="0" err="1" smtClean="0"/>
              <a:t>Санаева</a:t>
            </a:r>
            <a:r>
              <a:rPr lang="ru-RU" dirty="0" smtClean="0"/>
              <a:t>- лиса Алиса</a:t>
            </a:r>
          </a:p>
          <a:p>
            <a:r>
              <a:rPr lang="ru-RU" dirty="0" smtClean="0"/>
              <a:t>Владимир Басов – </a:t>
            </a:r>
            <a:r>
              <a:rPr lang="ru-RU" dirty="0" err="1" smtClean="0"/>
              <a:t>Дуремар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704088"/>
            <a:ext cx="6286544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Кто доброй сказкой входит в дом?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Так начинается песня Буратино.</a:t>
            </a:r>
          </a:p>
          <a:p>
            <a:r>
              <a:rPr lang="ru-RU" dirty="0" smtClean="0"/>
              <a:t>Песня энергичная, веселая.</a:t>
            </a:r>
          </a:p>
          <a:p>
            <a:r>
              <a:rPr lang="ru-RU" dirty="0" smtClean="0"/>
              <a:t>Приносит «кусочек счастья» в каждый дом.</a:t>
            </a:r>
          </a:p>
          <a:p>
            <a:r>
              <a:rPr lang="ru-RU" dirty="0" smtClean="0"/>
              <a:t>Поднимает настроение.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Финальная песня фильма Буратино.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Мне очень понравилась именно эта песня.</a:t>
            </a:r>
          </a:p>
          <a:p>
            <a:r>
              <a:rPr lang="ru-RU" dirty="0" smtClean="0"/>
              <a:t>Песня про чудеса, где поют все герои фильма.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672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Если бы мне предложили роль в этом фильме, то я  сыграла бы Буратино. Потому что, он очень добрый, дружелюбный. У него много друзей, которые придут на помощь в трудную минуту. </a:t>
            </a:r>
            <a:endParaRPr lang="ru-RU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80</TotalTime>
  <Words>169</Words>
  <Application>Microsoft Office PowerPoint</Application>
  <PresentationFormat>Экран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Приключения Буратино</vt:lpstr>
      <vt:lpstr>Режиссер фильма</vt:lpstr>
      <vt:lpstr>О фильме:</vt:lpstr>
      <vt:lpstr>В ролях:</vt:lpstr>
      <vt:lpstr>Кто доброй сказкой входит в дом?</vt:lpstr>
      <vt:lpstr>Финальная песня фильма Буратино.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БУРАТИНО</dc:title>
  <dc:creator>Рафаэль</dc:creator>
  <cp:lastModifiedBy>Рафаэль</cp:lastModifiedBy>
  <cp:revision>8</cp:revision>
  <dcterms:created xsi:type="dcterms:W3CDTF">2017-02-28T15:31:11Z</dcterms:created>
  <dcterms:modified xsi:type="dcterms:W3CDTF">2017-02-28T16:51:13Z</dcterms:modified>
</cp:coreProperties>
</file>