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8" d="100"/>
          <a:sy n="78" d="100"/>
        </p:scale>
        <p:origin x="2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Приключение Буратино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Работу выполнила ученица 4а класса М Б О У </a:t>
            </a:r>
            <a:r>
              <a:rPr lang="ru-RU" dirty="0" err="1" smtClean="0"/>
              <a:t>сош</a:t>
            </a:r>
            <a:r>
              <a:rPr lang="ru-RU" dirty="0" smtClean="0"/>
              <a:t> 7 г. Туймазы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990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4798070" cy="1371600"/>
          </a:xfrm>
        </p:spPr>
        <p:txBody>
          <a:bodyPr/>
          <a:lstStyle/>
          <a:p>
            <a:r>
              <a:rPr lang="ru-RU" dirty="0" smtClean="0"/>
              <a:t>Приключение Буратино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7886" y="3043422"/>
            <a:ext cx="4933995" cy="3196740"/>
          </a:xfrm>
        </p:spPr>
        <p:txBody>
          <a:bodyPr>
            <a:normAutofit fontScale="70000" lnSpcReduction="20000"/>
          </a:bodyPr>
          <a:lstStyle/>
          <a:p>
            <a:r>
              <a:rPr lang="ru-RU" cap="all" dirty="0"/>
              <a:t>ИОСИФОВ ДМИТРИЙ ВЛАДИМИРОВИЧ</a:t>
            </a:r>
          </a:p>
          <a:p>
            <a:r>
              <a:rPr lang="ru-RU" dirty="0"/>
              <a:t>Родился 22 октября 1965 года в Минске.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Фильм "Приключения Буратино", в котором Дмитрий сыграл главную роль, если не перевернул, то, по крайней мере, изменил жизнь мальчика. Предложения сниматься стали приходить к нему одно за другим.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Дмитрия приняли во ВГИК, на курс, который набирал Алексей Баталов. Тот факт, что он играл главную роль в "Приключениях Буратино" Дмитрий тщательно скрывал. На экзаменах он выбирал самые драматические, самые трагические роли. Тайна вскрылась уже после его поступления.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После окончания в 1986 году ВГИКа был распределен в родной Минск, где в течение шести работал в одном из театров.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В то же время поступил на режиссёрское отделение кинофакультета </a:t>
            </a:r>
            <a:r>
              <a:rPr lang="ru-RU" dirty="0" err="1"/>
              <a:t>Белоpусской</a:t>
            </a:r>
            <a:r>
              <a:rPr lang="ru-RU" dirty="0"/>
              <a:t> Академии искусств (мастерская Виктора Турова). Сразу после окончания он покинул театр и стал работать в рекламе, которая в этот момент активно развивалась. Позже появились телевизионные проекты и кино.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Дмитрий Иосифов фотографи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919" y="1853512"/>
            <a:ext cx="2965621" cy="313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3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4711573" cy="1371600"/>
          </a:xfrm>
        </p:spPr>
        <p:txBody>
          <a:bodyPr/>
          <a:lstStyle/>
          <a:p>
            <a:r>
              <a:rPr lang="ru-RU" dirty="0" smtClean="0"/>
              <a:t>Приключение Буратино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1" y="3113901"/>
            <a:ext cx="4711573" cy="3113904"/>
          </a:xfrm>
        </p:spPr>
        <p:txBody>
          <a:bodyPr>
            <a:normAutofit fontScale="85000" lnSpcReduction="20000"/>
          </a:bodyPr>
          <a:lstStyle/>
          <a:p>
            <a:r>
              <a:rPr lang="ru-RU" cap="all" dirty="0"/>
              <a:t>ПРОЦЕНКО ТАТЬЯНА АНАТОЛЬЕВНА</a:t>
            </a:r>
          </a:p>
          <a:p>
            <a:r>
              <a:rPr lang="ru-RU" dirty="0"/>
              <a:t>Татьяна Проценко (в замужестве </a:t>
            </a:r>
            <a:r>
              <a:rPr lang="ru-RU" dirty="0" err="1"/>
              <a:t>Войтюк</a:t>
            </a:r>
            <a:r>
              <a:rPr lang="ru-RU" dirty="0"/>
              <a:t>) родилась 8 апреля 1968 года.</a:t>
            </a:r>
            <a:br>
              <a:rPr lang="ru-RU" dirty="0"/>
            </a:br>
            <a:r>
              <a:rPr lang="ru-RU" dirty="0"/>
              <a:t>На роль сказочной героини долго никого не могли найти. Детей для "Приключений Буратино" искали по всей стране. Томас </a:t>
            </a:r>
            <a:r>
              <a:rPr lang="ru-RU" dirty="0" err="1"/>
              <a:t>Аугустинас</a:t>
            </a:r>
            <a:r>
              <a:rPr lang="ru-RU" dirty="0"/>
              <a:t>, например, игравший </a:t>
            </a:r>
            <a:r>
              <a:rPr lang="ru-RU" dirty="0" err="1"/>
              <a:t>Артемона</a:t>
            </a:r>
            <a:r>
              <a:rPr lang="ru-RU" dirty="0"/>
              <a:t>, был из Вильнюса. Съемки проходили целый год, на киностудии в Минске, в Крыму, на Поляне Сказок...</a:t>
            </a:r>
            <a:br>
              <a:rPr lang="ru-RU" dirty="0"/>
            </a:br>
            <a:r>
              <a:rPr lang="ru-RU" dirty="0"/>
              <a:t>Таню нашла в поезде ассистент режиссера. Для кинопроб взяли очень сложный кусок, который не вошел в фильм: Буратино ночью прибегает к Мальвине, она появляется в своем окошке и говорит: "Я сплю, ничего не могу поделать. Приходите утром". Представьте, мало того, что нужно было сыграть куклу, так еще и спящую! Тем не менее режиссер фильма Нечаев Таню утвердил.</a:t>
            </a:r>
          </a:p>
          <a:p>
            <a:endParaRPr lang="ru-RU" dirty="0"/>
          </a:p>
        </p:txBody>
      </p:sp>
      <p:pic>
        <p:nvPicPr>
          <p:cNvPr id="2050" name="Picture 2" descr="Татьяна Проценко фотографи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216" y="1556950"/>
            <a:ext cx="2458995" cy="311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79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5502405" cy="1371600"/>
          </a:xfrm>
        </p:spPr>
        <p:txBody>
          <a:bodyPr/>
          <a:lstStyle/>
          <a:p>
            <a:r>
              <a:rPr lang="ru-RU" dirty="0" smtClean="0"/>
              <a:t>Приключение Буратино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44384" y="3023930"/>
            <a:ext cx="5551832" cy="2438404"/>
          </a:xfrm>
        </p:spPr>
        <p:txBody>
          <a:bodyPr/>
          <a:lstStyle/>
          <a:p>
            <a:r>
              <a:rPr lang="ru-RU" cap="all" dirty="0"/>
              <a:t>РОМА СТОЛКАРЦ</a:t>
            </a:r>
          </a:p>
          <a:p>
            <a:r>
              <a:rPr lang="ru-RU" dirty="0"/>
              <a:t>Родился 1 января 1970 года.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Живет в Израиле. </a:t>
            </a:r>
            <a:br>
              <a:rPr lang="ru-RU" dirty="0"/>
            </a:br>
            <a:r>
              <a:rPr lang="ru-RU" dirty="0"/>
              <a:t>Врач-педиатр. Управляет двумя собственными клиниками. </a:t>
            </a:r>
            <a:br>
              <a:rPr lang="ru-RU" dirty="0"/>
            </a:br>
            <a:r>
              <a:rPr lang="ru-RU" dirty="0"/>
              <a:t>Отец двоих детей.</a:t>
            </a:r>
          </a:p>
          <a:p>
            <a:endParaRPr lang="ru-RU" dirty="0"/>
          </a:p>
        </p:txBody>
      </p:sp>
      <p:pic>
        <p:nvPicPr>
          <p:cNvPr id="3074" name="Picture 2" descr="Рома Столкарц фотографи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4" y="1618735"/>
            <a:ext cx="2495807" cy="28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24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Приключение Буратино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6119" y="3608174"/>
            <a:ext cx="10799805" cy="2619631"/>
          </a:xfrm>
        </p:spPr>
        <p:txBody>
          <a:bodyPr/>
          <a:lstStyle/>
          <a:p>
            <a:r>
              <a:rPr lang="ru-RU" dirty="0" smtClean="0"/>
              <a:t>Так же в фильме Приключение Буратино снимались Томас </a:t>
            </a:r>
            <a:r>
              <a:rPr lang="ru-RU" dirty="0" err="1" smtClean="0"/>
              <a:t>Аугустинас</a:t>
            </a:r>
            <a:r>
              <a:rPr lang="ru-RU" dirty="0" smtClean="0"/>
              <a:t> в роли </a:t>
            </a:r>
            <a:r>
              <a:rPr lang="ru-RU" dirty="0" err="1" smtClean="0"/>
              <a:t>Артемона</a:t>
            </a:r>
            <a:r>
              <a:rPr lang="en-US" dirty="0" smtClean="0"/>
              <a:t>,</a:t>
            </a:r>
            <a:r>
              <a:rPr lang="ru-RU" dirty="0" smtClean="0"/>
              <a:t>Григорий </a:t>
            </a:r>
            <a:r>
              <a:rPr lang="ru-RU" dirty="0" err="1" smtClean="0"/>
              <a:t>Светлорусов</a:t>
            </a:r>
            <a:r>
              <a:rPr lang="ru-RU" dirty="0" smtClean="0"/>
              <a:t> в роли </a:t>
            </a:r>
            <a:r>
              <a:rPr lang="ru-RU" dirty="0" err="1" smtClean="0"/>
              <a:t>Арлекино</a:t>
            </a:r>
            <a:r>
              <a:rPr lang="en-US" dirty="0" smtClean="0"/>
              <a:t>,</a:t>
            </a:r>
            <a:r>
              <a:rPr lang="ru-RU" dirty="0" smtClean="0"/>
              <a:t>Николай Гринько в роли папа Карла</a:t>
            </a:r>
            <a:r>
              <a:rPr lang="en-US" dirty="0" smtClean="0"/>
              <a:t>,</a:t>
            </a:r>
            <a:r>
              <a:rPr lang="ru-RU" dirty="0" smtClean="0"/>
              <a:t>Владимир Этуш в роли Карабас-</a:t>
            </a:r>
            <a:r>
              <a:rPr lang="ru-RU" dirty="0" err="1" smtClean="0"/>
              <a:t>Барабас</a:t>
            </a:r>
            <a:r>
              <a:rPr lang="en-US" dirty="0" smtClean="0"/>
              <a:t>,</a:t>
            </a:r>
            <a:r>
              <a:rPr lang="ru-RU" dirty="0" smtClean="0"/>
              <a:t>Владимир Басов в роли </a:t>
            </a:r>
            <a:r>
              <a:rPr lang="ru-RU" dirty="0" err="1" smtClean="0"/>
              <a:t>Дуремар</a:t>
            </a:r>
            <a:r>
              <a:rPr lang="en-US" dirty="0" smtClean="0"/>
              <a:t>,</a:t>
            </a:r>
            <a:r>
              <a:rPr lang="ru-RU" dirty="0" smtClean="0"/>
              <a:t>Елена </a:t>
            </a:r>
            <a:r>
              <a:rPr lang="ru-RU" dirty="0" err="1" smtClean="0"/>
              <a:t>Санаева</a:t>
            </a:r>
            <a:r>
              <a:rPr lang="ru-RU" dirty="0" smtClean="0"/>
              <a:t> в роли лиса Алиса</a:t>
            </a:r>
            <a:r>
              <a:rPr lang="en-US" dirty="0" smtClean="0"/>
              <a:t>,</a:t>
            </a:r>
            <a:r>
              <a:rPr lang="ru-RU" dirty="0" smtClean="0"/>
              <a:t>Ролан Быков в роли кот </a:t>
            </a:r>
            <a:r>
              <a:rPr lang="ru-RU" dirty="0" err="1" smtClean="0"/>
              <a:t>Базилио</a:t>
            </a:r>
            <a:r>
              <a:rPr lang="en-US" dirty="0" smtClean="0"/>
              <a:t>,</a:t>
            </a:r>
            <a:r>
              <a:rPr lang="ru-RU" dirty="0" err="1" smtClean="0"/>
              <a:t>Рина</a:t>
            </a:r>
            <a:r>
              <a:rPr lang="ru-RU" dirty="0" smtClean="0"/>
              <a:t> Зеленая в роли черепаха </a:t>
            </a:r>
            <a:r>
              <a:rPr lang="ru-RU" dirty="0" err="1" smtClean="0"/>
              <a:t>Тортила</a:t>
            </a:r>
            <a:r>
              <a:rPr lang="en-US" dirty="0" smtClean="0"/>
              <a:t>,</a:t>
            </a:r>
            <a:r>
              <a:rPr lang="ru-RU" dirty="0" smtClean="0"/>
              <a:t>Юрий Катин-Ярцев в роли </a:t>
            </a:r>
            <a:r>
              <a:rPr lang="ru-RU" dirty="0"/>
              <a:t>Джузеппе-Сизый </a:t>
            </a:r>
            <a:r>
              <a:rPr lang="ru-RU" dirty="0" smtClean="0"/>
              <a:t>нос</a:t>
            </a:r>
            <a:r>
              <a:rPr lang="en-US" dirty="0" smtClean="0"/>
              <a:t>,</a:t>
            </a:r>
            <a:r>
              <a:rPr lang="ru-RU" dirty="0" err="1" smtClean="0"/>
              <a:t>Баадур</a:t>
            </a:r>
            <a:r>
              <a:rPr lang="ru-RU" dirty="0" smtClean="0"/>
              <a:t> </a:t>
            </a:r>
            <a:r>
              <a:rPr lang="ru-RU" dirty="0" err="1" smtClean="0"/>
              <a:t>Цуладзе</a:t>
            </a:r>
            <a:r>
              <a:rPr lang="ru-RU" dirty="0" smtClean="0"/>
              <a:t> в роли </a:t>
            </a:r>
            <a:r>
              <a:rPr lang="ru-RU" dirty="0"/>
              <a:t>хозяин </a:t>
            </a:r>
            <a:r>
              <a:rPr lang="ru-RU" dirty="0" smtClean="0"/>
              <a:t>харчевни</a:t>
            </a:r>
            <a:r>
              <a:rPr lang="en-US" dirty="0" smtClean="0"/>
              <a:t>,</a:t>
            </a:r>
            <a:r>
              <a:rPr lang="ru-RU" dirty="0" smtClean="0"/>
              <a:t>Валентин Букин в роли </a:t>
            </a:r>
            <a:r>
              <a:rPr lang="ru-RU" dirty="0"/>
              <a:t>старший </a:t>
            </a:r>
            <a:r>
              <a:rPr lang="ru-RU" dirty="0" smtClean="0"/>
              <a:t>полицейский</a:t>
            </a:r>
            <a:r>
              <a:rPr lang="en-US" dirty="0" smtClean="0"/>
              <a:t>,</a:t>
            </a:r>
            <a:r>
              <a:rPr lang="ru-RU" dirty="0" smtClean="0"/>
              <a:t>Михаил Петров в роли Собака-Полицейский</a:t>
            </a:r>
            <a:r>
              <a:rPr lang="en-US" dirty="0" smtClean="0"/>
              <a:t>,</a:t>
            </a:r>
            <a:r>
              <a:rPr lang="ru-RU" dirty="0" smtClean="0"/>
              <a:t>Юрий Баталов </a:t>
            </a:r>
            <a:r>
              <a:rPr lang="en-US" dirty="0" smtClean="0"/>
              <a:t>,</a:t>
            </a:r>
            <a:r>
              <a:rPr lang="ru-RU" dirty="0" smtClean="0"/>
              <a:t>Владимир </a:t>
            </a:r>
            <a:r>
              <a:rPr lang="ru-RU" dirty="0" err="1" smtClean="0"/>
              <a:t>Грицевский</a:t>
            </a:r>
            <a:r>
              <a:rPr lang="ru-RU" dirty="0" smtClean="0"/>
              <a:t> музыкант</a:t>
            </a:r>
            <a:r>
              <a:rPr lang="en-US" dirty="0" smtClean="0"/>
              <a:t>,</a:t>
            </a:r>
            <a:r>
              <a:rPr lang="ru-RU" dirty="0" err="1" smtClean="0"/>
              <a:t>Е.Королева</a:t>
            </a:r>
            <a:r>
              <a:rPr lang="ru-RU" dirty="0" smtClean="0"/>
              <a:t> в роли кассирша</a:t>
            </a:r>
            <a:r>
              <a:rPr lang="en-US" dirty="0" smtClean="0"/>
              <a:t>,</a:t>
            </a:r>
            <a:r>
              <a:rPr lang="ru-RU" dirty="0" smtClean="0"/>
              <a:t>вокал Нина </a:t>
            </a:r>
            <a:r>
              <a:rPr lang="ru-RU" dirty="0" err="1" smtClean="0"/>
              <a:t>Бротская</a:t>
            </a:r>
            <a:r>
              <a:rPr lang="ru-RU" dirty="0" smtClean="0"/>
              <a:t> </a:t>
            </a:r>
            <a:r>
              <a:rPr lang="ru-RU" dirty="0"/>
              <a:t>песенка Буратино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498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</TotalTime>
  <Words>162</Words>
  <Application>Microsoft Office PowerPoint</Application>
  <PresentationFormat>Широкоэкранный</PresentationFormat>
  <Paragraphs>14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Garamond</vt:lpstr>
      <vt:lpstr>Натуральные материалы</vt:lpstr>
      <vt:lpstr>Приключение Буратино</vt:lpstr>
      <vt:lpstr>Приключение Буратино</vt:lpstr>
      <vt:lpstr>Приключение Буратино</vt:lpstr>
      <vt:lpstr>Приключение Буратино</vt:lpstr>
      <vt:lpstr>Приключение Буратино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Приключение Буратино</dc:title>
  <dc:creator>User</dc:creator>
  <cp:lastModifiedBy>User</cp:lastModifiedBy>
  <cp:revision>5</cp:revision>
  <dcterms:created xsi:type="dcterms:W3CDTF">2017-02-22T09:32:41Z</dcterms:created>
  <dcterms:modified xsi:type="dcterms:W3CDTF">2017-02-22T10:13:24Z</dcterms:modified>
</cp:coreProperties>
</file>