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74"/>
            <a:ext cx="9173603" cy="689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49467" y="-35273"/>
            <a:ext cx="1224136" cy="1016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выполнила </a:t>
            </a:r>
            <a:r>
              <a:rPr lang="ru-RU" sz="1050" dirty="0" err="1" smtClean="0"/>
              <a:t>Заманова</a:t>
            </a:r>
            <a:r>
              <a:rPr lang="ru-RU" sz="1050" dirty="0" smtClean="0"/>
              <a:t> </a:t>
            </a:r>
            <a:r>
              <a:rPr lang="ru-RU" sz="1050" dirty="0" err="1"/>
              <a:t>А</a:t>
            </a:r>
            <a:r>
              <a:rPr lang="ru-RU" sz="1050" dirty="0" err="1" smtClean="0"/>
              <a:t>делина</a:t>
            </a:r>
            <a:r>
              <a:rPr lang="ru-RU" sz="1050" dirty="0" smtClean="0"/>
              <a:t> ученица </a:t>
            </a:r>
            <a:r>
              <a:rPr lang="ru-RU" sz="1050" dirty="0" err="1" smtClean="0"/>
              <a:t>мбоу</a:t>
            </a:r>
            <a:r>
              <a:rPr lang="ru-RU" sz="1050" dirty="0" smtClean="0"/>
              <a:t> </a:t>
            </a:r>
            <a:r>
              <a:rPr lang="ru-RU" sz="1050" dirty="0" err="1" smtClean="0"/>
              <a:t>сош</a:t>
            </a:r>
            <a:r>
              <a:rPr lang="ru-RU" sz="1050" dirty="0" smtClean="0"/>
              <a:t> №7 2д класса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385853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71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352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6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857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51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907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</TotalTime>
  <Words>10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</dc:creator>
  <cp:lastModifiedBy>компутер</cp:lastModifiedBy>
  <cp:revision>2</cp:revision>
  <dcterms:created xsi:type="dcterms:W3CDTF">2017-01-23T13:42:34Z</dcterms:created>
  <dcterms:modified xsi:type="dcterms:W3CDTF">2017-02-28T06:20:01Z</dcterms:modified>
</cp:coreProperties>
</file>