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F3353-A514-4495-9953-3C701522FBA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DB8A8-9E79-46BC-815A-F1D19DE7D1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DB8A8-9E79-46BC-815A-F1D19DE7D1B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Relationship Id="rId7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s://ru.wikipedia.org/wiki/%D0%97%D0%B5%D0%BB%D1%91%D0%BD%D0%B0%D1%8F,_%D0%A0%D0%B8%D0%BD%D0%B0" TargetMode="External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hyperlink" Target="https://ru.wikipedia.org/wiki/%D0%91%D1%8B%D0%BA%D0%BE%D0%B2,_%D0%A0%D0%BE%D0%BB%D0%B0%D0%BD_%D0%90%D0%BD%D1%82%D0%BE%D0%BD%D0%BE%D0%B2%D0%B8%D1%87" TargetMode="External"/><Relationship Id="rId4" Type="http://schemas.openxmlformats.org/officeDocument/2006/relationships/hyperlink" Target="https://ru.wikipedia.org/wiki/%D0%AD%D1%82%D1%83%D1%88,_%D0%92%D0%BB%D0%B0%D0%B4%D0%B8%D0%BC%D0%B8%D1%80_%D0%90%D0%B1%D1%80%D0%B0%D0%BC%D0%BE%D0%B2%D0%B8%D1%87" TargetMode="External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5243522" cy="578647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3099" y="357166"/>
            <a:ext cx="8210901" cy="27469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Segoe Script" pitchFamily="34" charset="0"/>
              </a:rPr>
              <a:t>Приключения   </a:t>
            </a:r>
          </a:p>
          <a:p>
            <a:pPr algn="ctr">
              <a:lnSpc>
                <a:spcPct val="150000"/>
              </a:lnSpc>
            </a:pP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Segoe Script" pitchFamily="34" charset="0"/>
              </a:rPr>
              <a:t>Буратино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Segoe Script" pitchFamily="34" charset="0"/>
            </a:endParaRPr>
          </a:p>
        </p:txBody>
      </p:sp>
      <p:pic>
        <p:nvPicPr>
          <p:cNvPr id="1028" name="Picture 4" descr="Постер филь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143248"/>
            <a:ext cx="2714644" cy="33575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3314696" cy="485778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endParaRPr lang="ru-RU" dirty="0">
              <a:latin typeface="Segoe Script" pitchFamily="34" charset="0"/>
              <a:cs typeface="MV Boli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929199"/>
            <a:ext cx="635798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800" dirty="0" smtClean="0">
              <a:latin typeface="Segoe Script" pitchFamily="34" charset="0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85728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Segoe Script" pitchFamily="34" charset="0"/>
              </a:rPr>
              <a:t>Мне больше всего понравилась песня Буратино</a:t>
            </a:r>
          </a:p>
          <a:p>
            <a:pPr algn="ctr"/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smtClean="0">
                <a:latin typeface="Segoe Script" pitchFamily="34" charset="0"/>
              </a:rPr>
              <a:t>т. к. она легкая,</a:t>
            </a:r>
          </a:p>
          <a:p>
            <a:pPr algn="ctr"/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smtClean="0">
                <a:latin typeface="Segoe Script" pitchFamily="34" charset="0"/>
              </a:rPr>
              <a:t>весёлая, очень задорная и  легко запоминается. Песня заряжает позитивом, под неё хочется танцевать, её хочется петь с первых нот. </a:t>
            </a:r>
          </a:p>
        </p:txBody>
      </p:sp>
      <p:pic>
        <p:nvPicPr>
          <p:cNvPr id="22530" name="Picture 2" descr="C:\Users\User\Desktop\images - копи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4786322"/>
            <a:ext cx="2466975" cy="1847850"/>
          </a:xfrm>
          <a:prstGeom prst="rect">
            <a:avLst/>
          </a:prstGeom>
          <a:noFill/>
        </p:spPr>
      </p:pic>
      <p:pic>
        <p:nvPicPr>
          <p:cNvPr id="22531" name="Picture 3" descr="C:\Users\User\Desktop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714884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3314696" cy="485778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endParaRPr lang="ru-RU" dirty="0">
              <a:latin typeface="Segoe Script" pitchFamily="34" charset="0"/>
              <a:cs typeface="MV Boli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929199"/>
            <a:ext cx="635798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800" dirty="0" smtClean="0">
              <a:latin typeface="Segoe Script" pitchFamily="34" charset="0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85728"/>
            <a:ext cx="80724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Segoe Script" pitchFamily="34" charset="0"/>
              </a:rPr>
              <a:t>Если бы у меня была возможность сняться в фильме, то я бы хотела сыграть </a:t>
            </a:r>
            <a:r>
              <a:rPr lang="ru-RU" sz="3600" b="1" dirty="0" err="1" smtClean="0">
                <a:latin typeface="Segoe Script" pitchFamily="34" charset="0"/>
              </a:rPr>
              <a:t>Мальвину</a:t>
            </a:r>
            <a:r>
              <a:rPr lang="ru-RU" sz="3600" b="1" dirty="0" smtClean="0">
                <a:latin typeface="Segoe Script" pitchFamily="34" charset="0"/>
              </a:rPr>
              <a:t> </a:t>
            </a:r>
            <a:r>
              <a:rPr lang="ru-RU" sz="3600" b="1" dirty="0" smtClean="0">
                <a:latin typeface="Segoe Script" pitchFamily="34" charset="0"/>
              </a:rPr>
              <a:t>-  </a:t>
            </a:r>
            <a:r>
              <a:rPr lang="ru-RU" sz="3600" b="1" dirty="0" smtClean="0">
                <a:latin typeface="Segoe Script" pitchFamily="34" charset="0"/>
              </a:rPr>
              <a:t>«</a:t>
            </a:r>
            <a:r>
              <a:rPr lang="ru-RU" sz="3600" b="1" dirty="0" smtClean="0">
                <a:latin typeface="Segoe Script" pitchFamily="34" charset="0"/>
              </a:rPr>
              <a:t>девочку </a:t>
            </a:r>
            <a:r>
              <a:rPr lang="ru-RU" sz="3600" b="1" dirty="0" smtClean="0">
                <a:latin typeface="Segoe Script" pitchFamily="34" charset="0"/>
              </a:rPr>
              <a:t>с </a:t>
            </a:r>
            <a:r>
              <a:rPr lang="ru-RU" sz="3600" b="1" dirty="0" err="1" smtClean="0">
                <a:latin typeface="Segoe Script" pitchFamily="34" charset="0"/>
              </a:rPr>
              <a:t>голубыми</a:t>
            </a:r>
            <a:r>
              <a:rPr lang="ru-RU" sz="3600" b="1" dirty="0" smtClean="0">
                <a:latin typeface="Segoe Script" pitchFamily="34" charset="0"/>
              </a:rPr>
              <a:t> волосами и фарфоровой головой</a:t>
            </a:r>
            <a:r>
              <a:rPr lang="ru-RU" sz="3600" b="1" dirty="0" smtClean="0">
                <a:latin typeface="Segoe Script" pitchFamily="34" charset="0"/>
              </a:rPr>
              <a:t>». Она </a:t>
            </a:r>
            <a:r>
              <a:rPr lang="ru-RU" sz="3600" b="1" dirty="0" smtClean="0">
                <a:latin typeface="Segoe Script" pitchFamily="34" charset="0"/>
              </a:rPr>
              <a:t>очень аккуратная и правильная во всем. </a:t>
            </a:r>
            <a:endParaRPr lang="ru-RU" sz="3600" b="1" dirty="0" smtClean="0">
              <a:latin typeface="Segoe Script" pitchFamily="34" charset="0"/>
            </a:endParaRPr>
          </a:p>
        </p:txBody>
      </p:sp>
      <p:sp>
        <p:nvSpPr>
          <p:cNvPr id="24578" name="AutoShape 2" descr="Картинки по запросу мальвина фотограф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79" name="Picture 3" descr="C:\Users\User\Desktop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714884"/>
            <a:ext cx="2214578" cy="2000264"/>
          </a:xfrm>
          <a:prstGeom prst="rect">
            <a:avLst/>
          </a:prstGeom>
          <a:noFill/>
        </p:spPr>
      </p:pic>
      <p:pic>
        <p:nvPicPr>
          <p:cNvPr id="24581" name="Picture 5" descr="C:\Users\User\Desktop\Без названия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4786322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3314696" cy="485778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endParaRPr lang="ru-RU" dirty="0">
              <a:latin typeface="Segoe Script" pitchFamily="34" charset="0"/>
              <a:cs typeface="MV Boli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929199"/>
            <a:ext cx="635798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800" dirty="0" smtClean="0">
              <a:latin typeface="Segoe Script" pitchFamily="34" charset="0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85728"/>
            <a:ext cx="807249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latin typeface="Segoe Script" pitchFamily="34" charset="0"/>
              </a:rPr>
              <a:t>Мальвина</a:t>
            </a:r>
            <a:r>
              <a:rPr lang="ru-RU" sz="3600" b="1" dirty="0" smtClean="0">
                <a:latin typeface="Segoe Script" pitchFamily="34" charset="0"/>
              </a:rPr>
              <a:t> красива, «хорошо воспитана», любит командовать и поучать других. </a:t>
            </a:r>
            <a:r>
              <a:rPr lang="ru-RU" sz="3600" b="1" dirty="0" smtClean="0">
                <a:latin typeface="Segoe Script" pitchFamily="34" charset="0"/>
              </a:rPr>
              <a:t>Она </a:t>
            </a:r>
            <a:r>
              <a:rPr lang="ru-RU" sz="3600" b="1" dirty="0" smtClean="0">
                <a:latin typeface="Segoe Script" pitchFamily="34" charset="0"/>
              </a:rPr>
              <a:t>очень любит всех своих друзей, дорожит дружбой с ними и во всем старается им помогать</a:t>
            </a:r>
            <a:r>
              <a:rPr lang="ru-RU" sz="3600" b="1" dirty="0" smtClean="0">
                <a:latin typeface="Segoe Script" pitchFamily="34" charset="0"/>
              </a:rPr>
              <a:t>. Любит животных и имеет поклонника, который пишет ей стихи. В </a:t>
            </a:r>
            <a:r>
              <a:rPr lang="ru-RU" sz="3600" b="1" dirty="0" err="1" smtClean="0">
                <a:latin typeface="Segoe Script" pitchFamily="34" charset="0"/>
              </a:rPr>
              <a:t>Мальвине</a:t>
            </a:r>
            <a:r>
              <a:rPr lang="ru-RU" sz="3600" b="1" dirty="0" smtClean="0">
                <a:latin typeface="Segoe Script" pitchFamily="34" charset="0"/>
              </a:rPr>
              <a:t>  я вижу себя.</a:t>
            </a:r>
          </a:p>
        </p:txBody>
      </p:sp>
    </p:spTree>
  </p:cSld>
  <p:clrMapOvr>
    <a:masterClrMapping/>
  </p:clrMapOvr>
  <p:transition spd="slow">
    <p:strip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3314696" cy="485778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endParaRPr lang="ru-RU" dirty="0">
              <a:latin typeface="Segoe Script" pitchFamily="34" charset="0"/>
              <a:cs typeface="MV Boli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929199"/>
            <a:ext cx="635798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800" dirty="0" smtClean="0">
              <a:latin typeface="Segoe Script" pitchFamily="34" charset="0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</p:txBody>
      </p:sp>
      <p:pic>
        <p:nvPicPr>
          <p:cNvPr id="25602" name="Picture 2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57166"/>
            <a:ext cx="3357586" cy="251494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361554" y="2967334"/>
            <a:ext cx="37820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egoe Script" pitchFamily="34" charset="0"/>
              </a:rPr>
              <a:t>КОНЕЦ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Segoe Script" pitchFamily="34" charset="0"/>
            </a:endParaRPr>
          </a:p>
        </p:txBody>
      </p:sp>
      <p:pic>
        <p:nvPicPr>
          <p:cNvPr id="25604" name="Picture 4" descr="C:\Users\User\Desktop\Без названия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357694"/>
            <a:ext cx="2847980" cy="1919844"/>
          </a:xfrm>
          <a:prstGeom prst="rect">
            <a:avLst/>
          </a:prstGeom>
          <a:noFill/>
        </p:spPr>
      </p:pic>
      <p:pic>
        <p:nvPicPr>
          <p:cNvPr id="25605" name="Picture 5" descr="C:\Users\User\Desktop\Без названия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1643050"/>
            <a:ext cx="2444092" cy="1714512"/>
          </a:xfrm>
          <a:prstGeom prst="rect">
            <a:avLst/>
          </a:prstGeom>
          <a:noFill/>
        </p:spPr>
      </p:pic>
      <p:pic>
        <p:nvPicPr>
          <p:cNvPr id="25606" name="Picture 6" descr="C:\Users\User\Desktop\Без названия (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1714488"/>
            <a:ext cx="2505075" cy="1828800"/>
          </a:xfrm>
          <a:prstGeom prst="rect">
            <a:avLst/>
          </a:prstGeom>
          <a:noFill/>
        </p:spPr>
      </p:pic>
      <p:pic>
        <p:nvPicPr>
          <p:cNvPr id="25607" name="Picture 7" descr="C:\Users\User\Desktop\images (3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3571876"/>
            <a:ext cx="2466975" cy="1847850"/>
          </a:xfrm>
          <a:prstGeom prst="rect">
            <a:avLst/>
          </a:prstGeom>
          <a:noFill/>
        </p:spPr>
      </p:pic>
      <p:pic>
        <p:nvPicPr>
          <p:cNvPr id="25608" name="Picture 8" descr="C:\Users\User\Desktop\images (2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88" y="3714752"/>
            <a:ext cx="2500330" cy="1785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r>
              <a:rPr lang="ru-RU" dirty="0" smtClean="0">
                <a:latin typeface="Segoe Script" pitchFamily="34" charset="0"/>
              </a:rPr>
              <a:t>«</a:t>
            </a:r>
            <a:r>
              <a:rPr lang="ru-RU" b="1" dirty="0" smtClean="0">
                <a:latin typeface="Segoe Script" pitchFamily="34" charset="0"/>
              </a:rPr>
              <a:t>Приключения Буратино</a:t>
            </a:r>
            <a:r>
              <a:rPr lang="ru-RU" dirty="0" smtClean="0">
                <a:latin typeface="Segoe Script" pitchFamily="34" charset="0"/>
              </a:rPr>
              <a:t>» — советский двухсерийный музыкальный </a:t>
            </a:r>
            <a:r>
              <a:rPr lang="ru-RU" dirty="0" smtClean="0">
                <a:latin typeface="Segoe Script" pitchFamily="34" charset="0"/>
              </a:rPr>
              <a:t>телевизионный фильм, </a:t>
            </a:r>
            <a:r>
              <a:rPr lang="ru-RU" dirty="0" smtClean="0">
                <a:latin typeface="Segoe Script" pitchFamily="34" charset="0"/>
              </a:rPr>
              <a:t>созданный на киностудии </a:t>
            </a:r>
            <a:r>
              <a:rPr lang="ru-RU" dirty="0" smtClean="0">
                <a:latin typeface="Segoe Script" pitchFamily="34" charset="0"/>
              </a:rPr>
              <a:t>«</a:t>
            </a:r>
            <a:r>
              <a:rPr lang="ru-RU" dirty="0" err="1" smtClean="0">
                <a:latin typeface="Segoe Script" pitchFamily="34" charset="0"/>
              </a:rPr>
              <a:t>Беларусьфильм</a:t>
            </a:r>
            <a:r>
              <a:rPr lang="ru-RU" dirty="0" smtClean="0">
                <a:latin typeface="Segoe Script" pitchFamily="34" charset="0"/>
              </a:rPr>
              <a:t>» </a:t>
            </a:r>
            <a:r>
              <a:rPr lang="ru-RU" dirty="0" smtClean="0">
                <a:latin typeface="Segoe Script" pitchFamily="34" charset="0"/>
              </a:rPr>
              <a:t>в 1975 году</a:t>
            </a:r>
            <a:r>
              <a:rPr lang="ru-RU" dirty="0" smtClean="0">
                <a:latin typeface="Segoe Script" pitchFamily="34" charset="0"/>
              </a:rPr>
              <a:t>.</a:t>
            </a:r>
            <a:r>
              <a:rPr lang="ru-RU" dirty="0" smtClean="0"/>
              <a:t> </a:t>
            </a:r>
            <a:r>
              <a:rPr lang="ru-RU" dirty="0" smtClean="0">
                <a:latin typeface="Segoe Script" pitchFamily="34" charset="0"/>
                <a:cs typeface="MV Boli" pitchFamily="2" charset="0"/>
              </a:rPr>
              <a:t>Телепремьера состоялась 1-2 января 1976 года.</a:t>
            </a:r>
            <a:endParaRPr lang="ru-RU" dirty="0">
              <a:latin typeface="Segoe Script" pitchFamily="34" charset="0"/>
              <a:cs typeface="MV Boli" pitchFamily="2" charset="0"/>
            </a:endParaRPr>
          </a:p>
        </p:txBody>
      </p:sp>
    </p:spTree>
  </p:cSld>
  <p:clrMapOvr>
    <a:masterClrMapping/>
  </p:clrMapOvr>
  <p:transition spd="slow"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3314696" cy="485778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endParaRPr lang="ru-RU" dirty="0">
              <a:latin typeface="Segoe Script" pitchFamily="34" charset="0"/>
              <a:cs typeface="MV Boli" pitchFamily="2" charset="0"/>
            </a:endParaRPr>
          </a:p>
        </p:txBody>
      </p:sp>
      <p:pic>
        <p:nvPicPr>
          <p:cNvPr id="15363" name="Picture 3" descr="C:\Users\User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285860"/>
            <a:ext cx="2850377" cy="34290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786182" y="785794"/>
            <a:ext cx="492922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latin typeface="Segoe Script" pitchFamily="34" charset="0"/>
              </a:rPr>
              <a:t>Режиссер: Леонид </a:t>
            </a:r>
            <a:r>
              <a:rPr lang="ru-RU" sz="3000" b="1" dirty="0" smtClean="0">
                <a:latin typeface="Segoe Script" pitchFamily="34" charset="0"/>
              </a:rPr>
              <a:t>Алексеевич </a:t>
            </a:r>
            <a:r>
              <a:rPr lang="ru-RU" sz="3000" b="1" dirty="0" smtClean="0">
                <a:latin typeface="Segoe Script" pitchFamily="34" charset="0"/>
              </a:rPr>
              <a:t>Нечаев -  </a:t>
            </a:r>
            <a:r>
              <a:rPr lang="ru-RU" sz="3000" b="1" dirty="0" smtClean="0">
                <a:latin typeface="Segoe Script" pitchFamily="34" charset="0"/>
              </a:rPr>
              <a:t>белорусский и российский советский кинорежиссёр, Заслуженный деятель искусств Российской Федерации, народный артист Российской Федерации. </a:t>
            </a:r>
            <a:endParaRPr lang="ru-RU" sz="3000" b="1" dirty="0">
              <a:latin typeface="Segoe Script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3314696" cy="485778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endParaRPr lang="ru-RU" dirty="0">
              <a:latin typeface="Segoe Script" pitchFamily="34" charset="0"/>
              <a:cs typeface="MV Boli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214290"/>
            <a:ext cx="635798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/>
          </a:p>
          <a:p>
            <a:endParaRPr lang="ru-RU" sz="800" dirty="0" smtClean="0"/>
          </a:p>
          <a:p>
            <a:r>
              <a:rPr lang="ru-RU" sz="3200" dirty="0" smtClean="0"/>
              <a:t> </a:t>
            </a:r>
          </a:p>
          <a:p>
            <a:endParaRPr lang="ru-RU" sz="3200" dirty="0" smtClean="0"/>
          </a:p>
          <a:p>
            <a:r>
              <a:rPr lang="ru-RU" sz="3200" dirty="0" smtClean="0"/>
              <a:t>- </a:t>
            </a:r>
            <a:r>
              <a:rPr lang="ru-RU" sz="3200" b="1" dirty="0" smtClean="0">
                <a:latin typeface="Segoe Script" pitchFamily="34" charset="0"/>
              </a:rPr>
              <a:t>Дмитрий </a:t>
            </a:r>
            <a:r>
              <a:rPr lang="ru-RU" sz="3200" b="1" dirty="0" smtClean="0">
                <a:latin typeface="Segoe Script" pitchFamily="34" charset="0"/>
              </a:rPr>
              <a:t>Иосифов</a:t>
            </a:r>
            <a:r>
              <a:rPr lang="ru-RU" sz="3200" dirty="0" smtClean="0">
                <a:latin typeface="Segoe Script" pitchFamily="34" charset="0"/>
              </a:rPr>
              <a:t> — </a:t>
            </a:r>
            <a:r>
              <a:rPr lang="ru-RU" sz="3200" i="1" dirty="0" smtClean="0">
                <a:latin typeface="Segoe Script" pitchFamily="34" charset="0"/>
              </a:rPr>
              <a:t>Б</a:t>
            </a:r>
            <a:r>
              <a:rPr lang="ru-RU" sz="3200" dirty="0" smtClean="0">
                <a:latin typeface="Segoe Script" pitchFamily="34" charset="0"/>
              </a:rPr>
              <a:t>уратино</a:t>
            </a:r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r>
              <a:rPr lang="ru-RU" sz="3200" dirty="0" smtClean="0"/>
              <a:t>-  </a:t>
            </a:r>
            <a:r>
              <a:rPr lang="ru-RU" sz="3200" b="1" dirty="0" smtClean="0">
                <a:latin typeface="Segoe Script" pitchFamily="34" charset="0"/>
              </a:rPr>
              <a:t>Татьяна </a:t>
            </a:r>
            <a:r>
              <a:rPr lang="ru-RU" sz="3200" b="1" dirty="0" smtClean="0">
                <a:latin typeface="Segoe Script" pitchFamily="34" charset="0"/>
              </a:rPr>
              <a:t>Проценко</a:t>
            </a:r>
            <a:r>
              <a:rPr lang="ru-RU" sz="3200" dirty="0" smtClean="0">
                <a:latin typeface="Segoe Script" pitchFamily="34" charset="0"/>
              </a:rPr>
              <a:t> — </a:t>
            </a:r>
            <a:r>
              <a:rPr lang="ru-RU" sz="3200" dirty="0" err="1" smtClean="0">
                <a:latin typeface="Segoe Script" pitchFamily="34" charset="0"/>
              </a:rPr>
              <a:t>Мальвина</a:t>
            </a:r>
            <a:endParaRPr lang="ru-RU" sz="3200" dirty="0" smtClean="0">
              <a:latin typeface="Segoe Script" pitchFamily="34" charset="0"/>
            </a:endParaRPr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- </a:t>
            </a:r>
            <a:r>
              <a:rPr lang="ru-RU" sz="3200" b="1" dirty="0" smtClean="0">
                <a:latin typeface="Segoe Script" pitchFamily="34" charset="0"/>
              </a:rPr>
              <a:t>Роман </a:t>
            </a:r>
            <a:r>
              <a:rPr lang="ru-RU" sz="3200" b="1" dirty="0" err="1" smtClean="0">
                <a:latin typeface="Segoe Script" pitchFamily="34" charset="0"/>
              </a:rPr>
              <a:t>Столкарц</a:t>
            </a:r>
            <a:r>
              <a:rPr lang="ru-RU" sz="3200" dirty="0" smtClean="0">
                <a:latin typeface="Segoe Script" pitchFamily="34" charset="0"/>
              </a:rPr>
              <a:t> — </a:t>
            </a:r>
            <a:r>
              <a:rPr lang="ru-RU" sz="3200" dirty="0" smtClean="0">
                <a:latin typeface="Segoe Script" pitchFamily="34" charset="0"/>
              </a:rPr>
              <a:t>Пьеро</a:t>
            </a:r>
            <a:endParaRPr lang="ru-RU" sz="3200" dirty="0" smtClean="0">
              <a:latin typeface="Segoe Script" pitchFamily="34" charset="0"/>
            </a:endParaRPr>
          </a:p>
        </p:txBody>
      </p:sp>
      <p:pic>
        <p:nvPicPr>
          <p:cNvPr id="16386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000108"/>
            <a:ext cx="1451260" cy="1428760"/>
          </a:xfrm>
          <a:prstGeom prst="rect">
            <a:avLst/>
          </a:prstGeom>
          <a:noFill/>
        </p:spPr>
      </p:pic>
      <p:pic>
        <p:nvPicPr>
          <p:cNvPr id="16387" name="Picture 3" descr="C:\Users\User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857496"/>
            <a:ext cx="1428760" cy="1568965"/>
          </a:xfrm>
          <a:prstGeom prst="rect">
            <a:avLst/>
          </a:prstGeom>
          <a:noFill/>
        </p:spPr>
      </p:pic>
      <p:pic>
        <p:nvPicPr>
          <p:cNvPr id="16388" name="Picture 4" descr="C:\Users\User\Desktop\Без названия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786322"/>
            <a:ext cx="2000264" cy="133108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857356" y="285728"/>
            <a:ext cx="5786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Segoe Script" pitchFamily="34" charset="0"/>
              </a:rPr>
              <a:t>В ролях:</a:t>
            </a:r>
            <a:endParaRPr lang="ru-RU" sz="4400" b="1" dirty="0">
              <a:latin typeface="Segoe Script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3314696" cy="485778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endParaRPr lang="ru-RU" dirty="0">
              <a:latin typeface="Segoe Script" pitchFamily="34" charset="0"/>
              <a:cs typeface="MV Boli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214290"/>
            <a:ext cx="635798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r>
              <a:rPr lang="ru-RU" sz="3200" dirty="0" smtClean="0"/>
              <a:t> </a:t>
            </a:r>
            <a:r>
              <a:rPr lang="ru-RU" sz="3200" dirty="0" smtClean="0">
                <a:latin typeface="Segoe Script" pitchFamily="34" charset="0"/>
              </a:rPr>
              <a:t>- </a:t>
            </a:r>
            <a:r>
              <a:rPr lang="ru-RU" sz="3200" b="1" dirty="0" smtClean="0">
                <a:latin typeface="Segoe Script" pitchFamily="34" charset="0"/>
              </a:rPr>
              <a:t>Томас </a:t>
            </a:r>
            <a:r>
              <a:rPr lang="ru-RU" sz="3200" b="1" dirty="0" err="1" smtClean="0">
                <a:latin typeface="Segoe Script" pitchFamily="34" charset="0"/>
              </a:rPr>
              <a:t>Аугустинас</a:t>
            </a:r>
            <a:r>
              <a:rPr lang="ru-RU" sz="3200" dirty="0" smtClean="0">
                <a:latin typeface="Segoe Script" pitchFamily="34" charset="0"/>
              </a:rPr>
              <a:t> </a:t>
            </a:r>
            <a:r>
              <a:rPr lang="ru-RU" sz="3200" dirty="0" smtClean="0">
                <a:latin typeface="Segoe Script" pitchFamily="34" charset="0"/>
              </a:rPr>
              <a:t>—</a:t>
            </a:r>
            <a:r>
              <a:rPr lang="ru-RU" sz="3200" dirty="0" err="1" smtClean="0">
                <a:latin typeface="Segoe Script" pitchFamily="34" charset="0"/>
              </a:rPr>
              <a:t>Артемон</a:t>
            </a:r>
            <a:endParaRPr lang="ru-RU" sz="3200" dirty="0" smtClean="0">
              <a:latin typeface="Segoe Script" pitchFamily="34" charset="0"/>
            </a:endParaRPr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800" dirty="0" smtClean="0">
              <a:latin typeface="Segoe Script" pitchFamily="34" charset="0"/>
            </a:endParaRPr>
          </a:p>
          <a:p>
            <a:endParaRPr lang="ru-RU" sz="800" dirty="0" smtClean="0">
              <a:latin typeface="Segoe Script" pitchFamily="34" charset="0"/>
            </a:endParaRPr>
          </a:p>
          <a:p>
            <a:endParaRPr lang="ru-RU" sz="800" dirty="0" smtClean="0">
              <a:latin typeface="Segoe Script" pitchFamily="34" charset="0"/>
            </a:endParaRPr>
          </a:p>
          <a:p>
            <a:endParaRPr lang="ru-RU" sz="800" dirty="0" smtClean="0">
              <a:latin typeface="Segoe Script" pitchFamily="34" charset="0"/>
            </a:endParaRPr>
          </a:p>
          <a:p>
            <a:r>
              <a:rPr lang="ru-RU" sz="3200" dirty="0" smtClean="0"/>
              <a:t>- </a:t>
            </a:r>
            <a:r>
              <a:rPr lang="ru-RU" sz="3200" b="1" dirty="0" smtClean="0">
                <a:latin typeface="Segoe Script" pitchFamily="34" charset="0"/>
              </a:rPr>
              <a:t>Григорий </a:t>
            </a:r>
            <a:r>
              <a:rPr lang="ru-RU" sz="3200" b="1" dirty="0" err="1" smtClean="0">
                <a:latin typeface="Segoe Script" pitchFamily="34" charset="0"/>
              </a:rPr>
              <a:t>Светлорусов</a:t>
            </a:r>
            <a:r>
              <a:rPr lang="ru-RU" sz="3200" dirty="0" smtClean="0">
                <a:latin typeface="Segoe Script" pitchFamily="34" charset="0"/>
              </a:rPr>
              <a:t> — Арлекин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- </a:t>
            </a:r>
            <a:r>
              <a:rPr lang="ru-RU" sz="3200" b="1" dirty="0" smtClean="0">
                <a:latin typeface="Segoe Script" pitchFamily="34" charset="0"/>
              </a:rPr>
              <a:t>Николай </a:t>
            </a:r>
            <a:r>
              <a:rPr lang="ru-RU" sz="3200" b="1" dirty="0" err="1" smtClean="0">
                <a:latin typeface="Segoe Script" pitchFamily="34" charset="0"/>
              </a:rPr>
              <a:t>Гринько</a:t>
            </a:r>
            <a:r>
              <a:rPr lang="ru-RU" sz="3200" dirty="0" smtClean="0">
                <a:latin typeface="Segoe Script" pitchFamily="34" charset="0"/>
              </a:rPr>
              <a:t> — папа Карло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pPr algn="ctr"/>
            <a:endParaRPr lang="ru-RU" sz="3000" b="1" dirty="0">
              <a:latin typeface="Segoe Script" pitchFamily="34" charset="0"/>
            </a:endParaRPr>
          </a:p>
        </p:txBody>
      </p:sp>
      <p:pic>
        <p:nvPicPr>
          <p:cNvPr id="17410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3"/>
          <a:srcRect r="18918" b="11082"/>
          <a:stretch>
            <a:fillRect/>
          </a:stretch>
        </p:blipFill>
        <p:spPr bwMode="auto">
          <a:xfrm>
            <a:off x="428596" y="642918"/>
            <a:ext cx="1913296" cy="1571636"/>
          </a:xfrm>
          <a:prstGeom prst="rect">
            <a:avLst/>
          </a:prstGeom>
          <a:noFill/>
        </p:spPr>
      </p:pic>
      <p:pic>
        <p:nvPicPr>
          <p:cNvPr id="17411" name="Picture 3" descr="C:\Users\User\Desktop\Без названия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714620"/>
            <a:ext cx="1846449" cy="1228728"/>
          </a:xfrm>
          <a:prstGeom prst="rect">
            <a:avLst/>
          </a:prstGeom>
          <a:noFill/>
        </p:spPr>
      </p:pic>
      <p:pic>
        <p:nvPicPr>
          <p:cNvPr id="17412" name="Picture 4" descr="C:\Users\User\Desktop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500570"/>
            <a:ext cx="1302445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3314696" cy="485778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endParaRPr lang="ru-RU" dirty="0">
              <a:latin typeface="Segoe Script" pitchFamily="34" charset="0"/>
              <a:cs typeface="MV Boli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214290"/>
            <a:ext cx="635798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/>
          </a:p>
          <a:p>
            <a:endParaRPr lang="ru-RU" sz="800" dirty="0" smtClean="0"/>
          </a:p>
          <a:p>
            <a:r>
              <a:rPr lang="ru-RU" sz="3200" dirty="0" smtClean="0"/>
              <a:t> </a:t>
            </a:r>
            <a:r>
              <a:rPr lang="ru-RU" sz="3200" dirty="0" smtClean="0">
                <a:latin typeface="Segoe Script" pitchFamily="34" charset="0"/>
              </a:rPr>
              <a:t>-</a:t>
            </a:r>
            <a:r>
              <a:rPr lang="ru-RU" sz="3200" b="1" dirty="0" smtClean="0">
                <a:latin typeface="Segoe Script" pitchFamily="34" charset="0"/>
              </a:rPr>
              <a:t>Юрий </a:t>
            </a:r>
            <a:r>
              <a:rPr lang="ru-RU" sz="3200" b="1" dirty="0" smtClean="0">
                <a:latin typeface="Segoe Script" pitchFamily="34" charset="0"/>
              </a:rPr>
              <a:t>Катин-Ярцев</a:t>
            </a:r>
            <a:r>
              <a:rPr lang="ru-RU" sz="3200" dirty="0" smtClean="0">
                <a:latin typeface="Segoe Script" pitchFamily="34" charset="0"/>
              </a:rPr>
              <a:t> — Джузеппе</a:t>
            </a:r>
          </a:p>
          <a:p>
            <a:endParaRPr lang="ru-RU" sz="3200" dirty="0" smtClean="0">
              <a:hlinkClick r:id="rId3" tooltip="Зелёная, Рина"/>
            </a:endParaRPr>
          </a:p>
          <a:p>
            <a:endParaRPr lang="ru-RU" sz="800" dirty="0" smtClean="0">
              <a:hlinkClick r:id="rId3" tooltip="Зелёная, Рина"/>
            </a:endParaRPr>
          </a:p>
          <a:p>
            <a:endParaRPr lang="ru-RU" sz="800" dirty="0" smtClean="0">
              <a:hlinkClick r:id="rId3" tooltip="Зелёная, Рина"/>
            </a:endParaRPr>
          </a:p>
          <a:p>
            <a:endParaRPr lang="ru-RU" sz="800" dirty="0" smtClean="0">
              <a:hlinkClick r:id="rId3" tooltip="Зелёная, Рина"/>
            </a:endParaRPr>
          </a:p>
          <a:p>
            <a:endParaRPr lang="ru-RU" sz="800" dirty="0" smtClean="0">
              <a:hlinkClick r:id="rId3" tooltip="Зелёная, Рина"/>
            </a:endParaRPr>
          </a:p>
          <a:p>
            <a:endParaRPr lang="ru-RU" sz="800" dirty="0" smtClean="0">
              <a:hlinkClick r:id="rId3" tooltip="Зелёная, Рина"/>
            </a:endParaRPr>
          </a:p>
          <a:p>
            <a:r>
              <a:rPr lang="ru-RU" sz="3200" dirty="0" smtClean="0"/>
              <a:t>- </a:t>
            </a:r>
            <a:r>
              <a:rPr lang="ru-RU" sz="3200" b="1" dirty="0" err="1" smtClean="0">
                <a:latin typeface="Segoe Script" pitchFamily="34" charset="0"/>
              </a:rPr>
              <a:t>Рина</a:t>
            </a:r>
            <a:r>
              <a:rPr lang="ru-RU" sz="3200" b="1" dirty="0" smtClean="0">
                <a:latin typeface="Segoe Script" pitchFamily="34" charset="0"/>
              </a:rPr>
              <a:t> </a:t>
            </a:r>
            <a:r>
              <a:rPr lang="ru-RU" sz="3200" b="1" dirty="0" smtClean="0">
                <a:latin typeface="Segoe Script" pitchFamily="34" charset="0"/>
              </a:rPr>
              <a:t>Зелёная</a:t>
            </a:r>
            <a:r>
              <a:rPr lang="ru-RU" sz="3200" dirty="0" smtClean="0">
                <a:latin typeface="Segoe Script" pitchFamily="34" charset="0"/>
              </a:rPr>
              <a:t> — черепаха </a:t>
            </a:r>
            <a:r>
              <a:rPr lang="ru-RU" sz="3200" dirty="0" err="1" smtClean="0">
                <a:latin typeface="Segoe Script" pitchFamily="34" charset="0"/>
              </a:rPr>
              <a:t>Тортила</a:t>
            </a:r>
            <a:endParaRPr lang="ru-RU" sz="3200" dirty="0" smtClean="0">
              <a:latin typeface="Segoe Script" pitchFamily="34" charset="0"/>
            </a:endParaRPr>
          </a:p>
          <a:p>
            <a:endParaRPr lang="ru-RU" sz="800" dirty="0" smtClean="0">
              <a:hlinkClick r:id="rId4" tooltip="Этуш, Владимир Абрамович"/>
            </a:endParaRPr>
          </a:p>
          <a:p>
            <a:endParaRPr lang="ru-RU" sz="800" dirty="0" smtClean="0">
              <a:hlinkClick r:id="rId4" tooltip="Этуш, Владимир Абрамович"/>
            </a:endParaRPr>
          </a:p>
          <a:p>
            <a:endParaRPr lang="ru-RU" sz="800" dirty="0" smtClean="0">
              <a:hlinkClick r:id="rId4" tooltip="Этуш, Владимир Абрамович"/>
            </a:endParaRPr>
          </a:p>
          <a:p>
            <a:r>
              <a:rPr lang="ru-RU" sz="3200" dirty="0" smtClean="0"/>
              <a:t>- </a:t>
            </a:r>
            <a:r>
              <a:rPr lang="ru-RU" sz="3200" b="1" dirty="0" smtClean="0">
                <a:latin typeface="Segoe Script" pitchFamily="34" charset="0"/>
              </a:rPr>
              <a:t>Владимир </a:t>
            </a:r>
            <a:r>
              <a:rPr lang="ru-RU" sz="3200" b="1" dirty="0" err="1" smtClean="0">
                <a:latin typeface="Segoe Script" pitchFamily="34" charset="0"/>
              </a:rPr>
              <a:t>Этуш</a:t>
            </a:r>
            <a:r>
              <a:rPr lang="ru-RU" sz="3200" dirty="0" smtClean="0">
                <a:latin typeface="Segoe Script" pitchFamily="34" charset="0"/>
              </a:rPr>
              <a:t> — </a:t>
            </a:r>
            <a:r>
              <a:rPr lang="ru-RU" sz="3200" dirty="0" err="1" smtClean="0">
                <a:latin typeface="Segoe Script" pitchFamily="34" charset="0"/>
              </a:rPr>
              <a:t>Карабас-Барабас</a:t>
            </a:r>
            <a:endParaRPr lang="ru-RU" sz="3200" dirty="0" smtClean="0">
              <a:latin typeface="Segoe Script" pitchFamily="34" charset="0"/>
            </a:endParaRPr>
          </a:p>
          <a:p>
            <a:endParaRPr lang="ru-RU" sz="3200" dirty="0" smtClean="0">
              <a:hlinkClick r:id="rId5" tooltip="Быков, Ролан Антонович"/>
            </a:endParaRPr>
          </a:p>
          <a:p>
            <a:r>
              <a:rPr lang="ru-RU" sz="3200" dirty="0" smtClean="0"/>
              <a:t>-</a:t>
            </a:r>
            <a:r>
              <a:rPr lang="ru-RU" sz="3200" dirty="0" smtClean="0"/>
              <a:t> </a:t>
            </a:r>
            <a:r>
              <a:rPr lang="ru-RU" sz="3200" b="1" dirty="0" smtClean="0">
                <a:latin typeface="Segoe Script" pitchFamily="34" charset="0"/>
              </a:rPr>
              <a:t>Ролан </a:t>
            </a:r>
            <a:r>
              <a:rPr lang="ru-RU" sz="3200" b="1" dirty="0" smtClean="0">
                <a:latin typeface="Segoe Script" pitchFamily="34" charset="0"/>
              </a:rPr>
              <a:t>Быков</a:t>
            </a:r>
            <a:r>
              <a:rPr lang="ru-RU" sz="3200" dirty="0" smtClean="0">
                <a:latin typeface="Segoe Script" pitchFamily="34" charset="0"/>
              </a:rPr>
              <a:t> — кот </a:t>
            </a:r>
            <a:r>
              <a:rPr lang="ru-RU" sz="3200" dirty="0" err="1" smtClean="0">
                <a:latin typeface="Segoe Script" pitchFamily="34" charset="0"/>
              </a:rPr>
              <a:t>Базилио</a:t>
            </a:r>
            <a:endParaRPr lang="ru-RU" sz="3200" dirty="0" smtClean="0">
              <a:latin typeface="Segoe Script" pitchFamily="34" charset="0"/>
            </a:endParaRPr>
          </a:p>
        </p:txBody>
      </p:sp>
      <p:pic>
        <p:nvPicPr>
          <p:cNvPr id="18434" name="Picture 2" descr="C:\Users\User\Desktop\Катин-Ярцев_Юрий_Васильевич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285728"/>
            <a:ext cx="1285884" cy="1898224"/>
          </a:xfrm>
          <a:prstGeom prst="rect">
            <a:avLst/>
          </a:prstGeom>
          <a:noFill/>
        </p:spPr>
      </p:pic>
      <p:pic>
        <p:nvPicPr>
          <p:cNvPr id="18435" name="Picture 3" descr="C:\Users\User\Desktop\Без названия (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2428868"/>
            <a:ext cx="1419225" cy="942975"/>
          </a:xfrm>
          <a:prstGeom prst="rect">
            <a:avLst/>
          </a:prstGeom>
          <a:noFill/>
        </p:spPr>
      </p:pic>
      <p:pic>
        <p:nvPicPr>
          <p:cNvPr id="18436" name="Picture 4" descr="C:\Users\User\Desktop\images (1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3714752"/>
            <a:ext cx="1857388" cy="1236007"/>
          </a:xfrm>
          <a:prstGeom prst="rect">
            <a:avLst/>
          </a:prstGeom>
          <a:noFill/>
        </p:spPr>
      </p:pic>
      <p:pic>
        <p:nvPicPr>
          <p:cNvPr id="18437" name="Picture 5" descr="C:\Users\User\Desktop\Без названия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596" y="5143512"/>
            <a:ext cx="1739095" cy="11572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4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3314696" cy="485778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endParaRPr lang="ru-RU" dirty="0">
              <a:latin typeface="Segoe Script" pitchFamily="34" charset="0"/>
              <a:cs typeface="MV Boli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0"/>
            <a:ext cx="635798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pPr>
              <a:buFontTx/>
              <a:buChar char="-"/>
            </a:pPr>
            <a:r>
              <a:rPr lang="ru-RU" sz="3200" b="1" dirty="0" smtClean="0">
                <a:latin typeface="Segoe Script" pitchFamily="34" charset="0"/>
              </a:rPr>
              <a:t>Елена </a:t>
            </a:r>
            <a:r>
              <a:rPr lang="ru-RU" sz="3200" b="1" dirty="0" err="1" smtClean="0">
                <a:latin typeface="Segoe Script" pitchFamily="34" charset="0"/>
              </a:rPr>
              <a:t>Санаева</a:t>
            </a:r>
            <a:r>
              <a:rPr lang="ru-RU" sz="3200" dirty="0" smtClean="0">
                <a:latin typeface="Segoe Script" pitchFamily="34" charset="0"/>
              </a:rPr>
              <a:t> — лиса </a:t>
            </a:r>
            <a:r>
              <a:rPr lang="ru-RU" sz="3200" dirty="0" smtClean="0">
                <a:latin typeface="Segoe Script" pitchFamily="34" charset="0"/>
              </a:rPr>
              <a:t>Алиса</a:t>
            </a:r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800" dirty="0" smtClean="0">
              <a:latin typeface="Segoe Script" pitchFamily="34" charset="0"/>
            </a:endParaRPr>
          </a:p>
          <a:p>
            <a:r>
              <a:rPr lang="ru-RU" sz="3200" dirty="0" smtClean="0"/>
              <a:t>- </a:t>
            </a:r>
            <a:r>
              <a:rPr lang="ru-RU" sz="3200" b="1" dirty="0" smtClean="0">
                <a:latin typeface="Segoe Script" pitchFamily="34" charset="0"/>
              </a:rPr>
              <a:t>Владимир </a:t>
            </a:r>
            <a:r>
              <a:rPr lang="ru-RU" sz="3200" b="1" dirty="0" smtClean="0">
                <a:latin typeface="Segoe Script" pitchFamily="34" charset="0"/>
              </a:rPr>
              <a:t>Басов</a:t>
            </a:r>
            <a:r>
              <a:rPr lang="ru-RU" sz="3200" dirty="0" smtClean="0">
                <a:latin typeface="Segoe Script" pitchFamily="34" charset="0"/>
              </a:rPr>
              <a:t> — </a:t>
            </a:r>
            <a:r>
              <a:rPr lang="ru-RU" sz="3200" dirty="0" err="1" smtClean="0">
                <a:latin typeface="Segoe Script" pitchFamily="34" charset="0"/>
              </a:rPr>
              <a:t>Дуремар</a:t>
            </a:r>
            <a:endParaRPr lang="ru-RU" sz="3200" dirty="0" smtClean="0">
              <a:latin typeface="Segoe Script" pitchFamily="34" charset="0"/>
            </a:endParaRPr>
          </a:p>
          <a:p>
            <a:endParaRPr lang="ru-RU" sz="800" dirty="0" smtClean="0">
              <a:hlinkClick r:id="rId4" tooltip="Цуладзе, Баадур Сократович"/>
            </a:endParaRPr>
          </a:p>
          <a:p>
            <a:endParaRPr lang="ru-RU" sz="800" dirty="0" smtClean="0">
              <a:hlinkClick r:id="rId4" tooltip="Цуладзе, Баадур Сократович"/>
            </a:endParaRPr>
          </a:p>
          <a:p>
            <a:endParaRPr lang="ru-RU" sz="800" dirty="0" smtClean="0">
              <a:hlinkClick r:id="rId4" tooltip="Цуладзе, Баадур Сократович"/>
            </a:endParaRPr>
          </a:p>
          <a:p>
            <a:endParaRPr lang="ru-RU" sz="800" dirty="0" smtClean="0">
              <a:hlinkClick r:id="rId4" tooltip="Цуладзе, Баадур Сократович"/>
            </a:endParaRPr>
          </a:p>
          <a:p>
            <a:endParaRPr lang="ru-RU" sz="800" dirty="0" smtClean="0">
              <a:hlinkClick r:id="rId4" tooltip="Цуладзе, Баадур Сократович"/>
            </a:endParaRPr>
          </a:p>
          <a:p>
            <a:endParaRPr lang="ru-RU" sz="800" dirty="0" smtClean="0">
              <a:hlinkClick r:id="rId4" tooltip="Цуладзе, Баадур Сократович"/>
            </a:endParaRPr>
          </a:p>
          <a:p>
            <a:endParaRPr lang="ru-RU" sz="800" dirty="0" smtClean="0">
              <a:hlinkClick r:id="rId4" tooltip="Цуладзе, Баадур Сократович"/>
            </a:endParaRPr>
          </a:p>
          <a:p>
            <a:r>
              <a:rPr lang="ru-RU" sz="3200" dirty="0" smtClean="0"/>
              <a:t>- </a:t>
            </a:r>
            <a:r>
              <a:rPr lang="ru-RU" sz="3200" b="1" dirty="0" err="1" smtClean="0">
                <a:latin typeface="Segoe Script" pitchFamily="34" charset="0"/>
              </a:rPr>
              <a:t>Баадур</a:t>
            </a:r>
            <a:r>
              <a:rPr lang="ru-RU" sz="3200" b="1" dirty="0" smtClean="0">
                <a:latin typeface="Segoe Script" pitchFamily="34" charset="0"/>
              </a:rPr>
              <a:t> </a:t>
            </a:r>
            <a:r>
              <a:rPr lang="ru-RU" sz="3200" b="1" dirty="0" err="1" smtClean="0">
                <a:latin typeface="Segoe Script" pitchFamily="34" charset="0"/>
              </a:rPr>
              <a:t>Цуладзе</a:t>
            </a:r>
            <a:r>
              <a:rPr lang="ru-RU" sz="3200" dirty="0" smtClean="0">
                <a:latin typeface="Segoe Script" pitchFamily="34" charset="0"/>
              </a:rPr>
              <a:t> — хозяин харчевни трёх пескарей</a:t>
            </a:r>
          </a:p>
          <a:p>
            <a:pPr algn="ctr"/>
            <a:endParaRPr lang="ru-RU" sz="3000" b="1" dirty="0">
              <a:latin typeface="Segoe Script" pitchFamily="34" charset="0"/>
            </a:endParaRPr>
          </a:p>
        </p:txBody>
      </p:sp>
      <p:pic>
        <p:nvPicPr>
          <p:cNvPr id="19458" name="Picture 2" descr="Похожее изображени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28604"/>
            <a:ext cx="1812094" cy="1357322"/>
          </a:xfrm>
          <a:prstGeom prst="rect">
            <a:avLst/>
          </a:prstGeom>
          <a:noFill/>
        </p:spPr>
      </p:pic>
      <p:pic>
        <p:nvPicPr>
          <p:cNvPr id="19459" name="Picture 3" descr="C:\Users\User\Desktop\Без названия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2500306"/>
            <a:ext cx="1785950" cy="1342104"/>
          </a:xfrm>
          <a:prstGeom prst="rect">
            <a:avLst/>
          </a:prstGeom>
          <a:noFill/>
        </p:spPr>
      </p:pic>
      <p:pic>
        <p:nvPicPr>
          <p:cNvPr id="19460" name="Picture 4" descr="C:\Users\User\Desktop\18010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48" y="4357694"/>
            <a:ext cx="1428760" cy="14287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3314696" cy="485778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endParaRPr lang="ru-RU" dirty="0">
              <a:latin typeface="Segoe Script" pitchFamily="34" charset="0"/>
              <a:cs typeface="MV Boli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929199"/>
            <a:ext cx="635798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800" dirty="0" smtClean="0">
              <a:latin typeface="Segoe Script" pitchFamily="34" charset="0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14290"/>
            <a:ext cx="807249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latin typeface="Segoe Script" pitchFamily="34" charset="0"/>
            </a:endParaRPr>
          </a:p>
          <a:p>
            <a:endParaRPr lang="ru-RU" sz="800" b="1" dirty="0" smtClean="0">
              <a:latin typeface="Segoe Script" pitchFamily="34" charset="0"/>
            </a:endParaRPr>
          </a:p>
          <a:p>
            <a:endParaRPr lang="ru-RU" sz="800" b="1" dirty="0" smtClean="0">
              <a:latin typeface="Segoe Script" pitchFamily="34" charset="0"/>
            </a:endParaRPr>
          </a:p>
          <a:p>
            <a:r>
              <a:rPr lang="ru-RU" sz="3200" b="1" dirty="0" smtClean="0">
                <a:latin typeface="Segoe Script" pitchFamily="34" charset="0"/>
              </a:rPr>
              <a:t>Сценарий:</a:t>
            </a:r>
            <a:r>
              <a:rPr lang="ru-RU" sz="3200" dirty="0" smtClean="0">
                <a:latin typeface="Segoe Script" pitchFamily="34" charset="0"/>
              </a:rPr>
              <a:t> Инны Веткиной</a:t>
            </a:r>
          </a:p>
          <a:p>
            <a:endParaRPr lang="ru-RU" sz="800" b="1" dirty="0" smtClean="0">
              <a:latin typeface="Segoe Script" pitchFamily="34" charset="0"/>
            </a:endParaRPr>
          </a:p>
          <a:p>
            <a:r>
              <a:rPr lang="ru-RU" sz="3200" b="1" dirty="0" smtClean="0">
                <a:latin typeface="Segoe Script" pitchFamily="34" charset="0"/>
              </a:rPr>
              <a:t>Постановка:</a:t>
            </a:r>
            <a:r>
              <a:rPr lang="ru-RU" sz="3200" dirty="0" smtClean="0">
                <a:latin typeface="Segoe Script" pitchFamily="34" charset="0"/>
              </a:rPr>
              <a:t> </a:t>
            </a:r>
            <a:r>
              <a:rPr lang="ru-RU" sz="3200" dirty="0" smtClean="0">
                <a:latin typeface="Segoe Script" pitchFamily="34" charset="0"/>
              </a:rPr>
              <a:t> Леонида Нечаева</a:t>
            </a:r>
          </a:p>
          <a:p>
            <a:endParaRPr lang="ru-RU" sz="800" b="1" dirty="0" smtClean="0">
              <a:latin typeface="Segoe Script" pitchFamily="34" charset="0"/>
            </a:endParaRPr>
          </a:p>
          <a:p>
            <a:r>
              <a:rPr lang="ru-RU" sz="3200" b="1" dirty="0" smtClean="0">
                <a:latin typeface="Segoe Script" pitchFamily="34" charset="0"/>
              </a:rPr>
              <a:t>Главный </a:t>
            </a:r>
            <a:r>
              <a:rPr lang="ru-RU" sz="3200" b="1" dirty="0" smtClean="0">
                <a:latin typeface="Segoe Script" pitchFamily="34" charset="0"/>
              </a:rPr>
              <a:t>оператор:</a:t>
            </a:r>
            <a:r>
              <a:rPr lang="ru-RU" sz="3200" dirty="0" smtClean="0">
                <a:latin typeface="Segoe Script" pitchFamily="34" charset="0"/>
              </a:rPr>
              <a:t> Юрий </a:t>
            </a:r>
            <a:r>
              <a:rPr lang="ru-RU" sz="3200" dirty="0" err="1" smtClean="0">
                <a:latin typeface="Segoe Script" pitchFamily="34" charset="0"/>
              </a:rPr>
              <a:t>Елхов</a:t>
            </a:r>
            <a:endParaRPr lang="ru-RU" sz="3200" dirty="0" smtClean="0">
              <a:latin typeface="Segoe Script" pitchFamily="34" charset="0"/>
            </a:endParaRPr>
          </a:p>
          <a:p>
            <a:endParaRPr lang="ru-RU" sz="800" b="1" dirty="0" smtClean="0">
              <a:latin typeface="Segoe Script" pitchFamily="34" charset="0"/>
            </a:endParaRPr>
          </a:p>
          <a:p>
            <a:r>
              <a:rPr lang="ru-RU" sz="3200" b="1" dirty="0" smtClean="0">
                <a:latin typeface="Segoe Script" pitchFamily="34" charset="0"/>
              </a:rPr>
              <a:t>Главный </a:t>
            </a:r>
            <a:r>
              <a:rPr lang="ru-RU" sz="3200" b="1" dirty="0" smtClean="0">
                <a:latin typeface="Segoe Script" pitchFamily="34" charset="0"/>
              </a:rPr>
              <a:t>художник:</a:t>
            </a:r>
            <a:r>
              <a:rPr lang="ru-RU" sz="3200" dirty="0" smtClean="0">
                <a:latin typeface="Segoe Script" pitchFamily="34" charset="0"/>
              </a:rPr>
              <a:t> Леонид Ершов</a:t>
            </a:r>
          </a:p>
          <a:p>
            <a:endParaRPr lang="ru-RU" sz="800" b="1" dirty="0" smtClean="0">
              <a:latin typeface="Segoe Script" pitchFamily="34" charset="0"/>
            </a:endParaRPr>
          </a:p>
          <a:p>
            <a:r>
              <a:rPr lang="ru-RU" sz="3200" b="1" dirty="0" smtClean="0">
                <a:latin typeface="Segoe Script" pitchFamily="34" charset="0"/>
              </a:rPr>
              <a:t>Музыка:</a:t>
            </a:r>
            <a:r>
              <a:rPr lang="ru-RU" sz="3200" b="1" dirty="0" smtClean="0">
                <a:latin typeface="Segoe Script" pitchFamily="34" charset="0"/>
              </a:rPr>
              <a:t> </a:t>
            </a:r>
            <a:r>
              <a:rPr lang="ru-RU" sz="3200" dirty="0" smtClean="0">
                <a:latin typeface="Segoe Script" pitchFamily="34" charset="0"/>
              </a:rPr>
              <a:t>Алексея Рыбникова</a:t>
            </a:r>
          </a:p>
          <a:p>
            <a:endParaRPr lang="ru-RU" sz="800" b="1" dirty="0" smtClean="0">
              <a:latin typeface="Segoe Script" pitchFamily="34" charset="0"/>
            </a:endParaRPr>
          </a:p>
          <a:p>
            <a:r>
              <a:rPr lang="ru-RU" sz="3200" b="1" dirty="0" smtClean="0">
                <a:latin typeface="Segoe Script" pitchFamily="34" charset="0"/>
              </a:rPr>
              <a:t>Стихи:</a:t>
            </a:r>
            <a:r>
              <a:rPr lang="ru-RU" sz="3200" b="1" dirty="0" smtClean="0">
                <a:latin typeface="Segoe Script" pitchFamily="34" charset="0"/>
              </a:rPr>
              <a:t> </a:t>
            </a:r>
            <a:r>
              <a:rPr lang="ru-RU" sz="3200" dirty="0" smtClean="0">
                <a:latin typeface="Segoe Script" pitchFamily="34" charset="0"/>
              </a:rPr>
              <a:t>Булата Окуджавы, Юрия </a:t>
            </a:r>
            <a:r>
              <a:rPr lang="ru-RU" sz="3200" dirty="0" err="1" smtClean="0">
                <a:latin typeface="Segoe Script" pitchFamily="34" charset="0"/>
              </a:rPr>
              <a:t>Энтина</a:t>
            </a:r>
            <a:endParaRPr lang="ru-RU" sz="3200" dirty="0" smtClean="0">
              <a:latin typeface="Segoe Script" pitchFamily="34" charset="0"/>
            </a:endParaRPr>
          </a:p>
          <a:p>
            <a:endParaRPr lang="ru-RU" sz="800" b="1" dirty="0" smtClean="0">
              <a:latin typeface="Segoe Script" pitchFamily="34" charset="0"/>
            </a:endParaRPr>
          </a:p>
          <a:p>
            <a:r>
              <a:rPr lang="ru-RU" sz="3200" b="1" dirty="0" smtClean="0">
                <a:latin typeface="Segoe Script" pitchFamily="34" charset="0"/>
              </a:rPr>
              <a:t>Роли </a:t>
            </a:r>
            <a:r>
              <a:rPr lang="ru-RU" sz="3200" b="1" dirty="0" smtClean="0">
                <a:latin typeface="Segoe Script" pitchFamily="34" charset="0"/>
              </a:rPr>
              <a:t>озвучивали:</a:t>
            </a:r>
            <a:r>
              <a:rPr lang="ru-RU" sz="3200" dirty="0" smtClean="0">
                <a:latin typeface="Segoe Script" pitchFamily="34" charset="0"/>
              </a:rPr>
              <a:t> Алексей </a:t>
            </a:r>
            <a:r>
              <a:rPr lang="ru-RU" sz="3200" dirty="0" err="1" smtClean="0">
                <a:latin typeface="Segoe Script" pitchFamily="34" charset="0"/>
              </a:rPr>
              <a:t>Консовский</a:t>
            </a:r>
            <a:r>
              <a:rPr lang="ru-RU" sz="3200" dirty="0" smtClean="0">
                <a:latin typeface="Segoe Script" pitchFamily="34" charset="0"/>
              </a:rPr>
              <a:t> (Говорящий Сверчок), Гарри Бардин (паук)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214290"/>
            <a:ext cx="5434501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Segoe Script" pitchFamily="34" charset="0"/>
              </a:rPr>
              <a:t>Съёмочная </a:t>
            </a:r>
            <a:r>
              <a:rPr lang="ru-RU" sz="3600" b="1" dirty="0" smtClean="0">
                <a:latin typeface="Segoe Script" pitchFamily="34" charset="0"/>
              </a:rPr>
              <a:t>группа</a:t>
            </a:r>
            <a:r>
              <a:rPr lang="ru-RU" sz="3200" b="1" dirty="0" smtClean="0">
                <a:latin typeface="Segoe Script" pitchFamily="34" charset="0"/>
              </a:rPr>
              <a:t>:</a:t>
            </a:r>
          </a:p>
          <a:p>
            <a:endParaRPr lang="ru-RU" sz="3200" b="1" dirty="0">
              <a:latin typeface="Segoe Script" pitchFamily="34" charset="0"/>
            </a:endParaRPr>
          </a:p>
        </p:txBody>
      </p:sp>
    </p:spTree>
  </p:cSld>
  <p:clrMapOvr>
    <a:masterClrMapping/>
  </p:clrMapOvr>
  <p:transition spd="slow"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3314696" cy="485778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Segoe Script" pitchFamily="34" charset="0"/>
              </a:rPr>
              <a:t/>
            </a:r>
            <a:br>
              <a:rPr lang="ru-RU" dirty="0" smtClean="0">
                <a:latin typeface="Segoe Script" pitchFamily="34" charset="0"/>
              </a:rPr>
            </a:br>
            <a:endParaRPr lang="ru-RU" dirty="0">
              <a:latin typeface="Segoe Script" pitchFamily="34" charset="0"/>
              <a:cs typeface="MV Boli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4929199"/>
            <a:ext cx="635798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800" dirty="0" smtClean="0"/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3200" dirty="0" smtClean="0">
              <a:latin typeface="Segoe Script" pitchFamily="34" charset="0"/>
            </a:endParaRPr>
          </a:p>
          <a:p>
            <a:endParaRPr lang="ru-RU" sz="800" dirty="0" smtClean="0">
              <a:latin typeface="Segoe Script" pitchFamily="34" charset="0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  <a:p>
            <a:endParaRPr lang="ru-RU" sz="800" dirty="0" smtClean="0">
              <a:hlinkClick r:id="rId3" tooltip="Цуладзе, Баадур Сократович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14290"/>
            <a:ext cx="8072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latin typeface="Segoe Script" pitchFamily="34" charset="0"/>
            </a:endParaRPr>
          </a:p>
          <a:p>
            <a:pPr algn="ctr"/>
            <a:r>
              <a:rPr lang="ru-RU" sz="3200" b="1" dirty="0" smtClean="0">
                <a:latin typeface="Segoe Script" pitchFamily="34" charset="0"/>
              </a:rPr>
              <a:t>Песня Буратино:</a:t>
            </a:r>
            <a:endParaRPr lang="ru-RU" sz="3200" dirty="0" smtClean="0">
              <a:latin typeface="Segoe Script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357298"/>
            <a:ext cx="792961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dirty="0" smtClean="0">
              <a:latin typeface="Segoe Script" pitchFamily="34" charset="0"/>
            </a:endParaRPr>
          </a:p>
          <a:p>
            <a:pPr algn="ctr"/>
            <a:r>
              <a:rPr lang="ru-RU" sz="3200" dirty="0" smtClean="0">
                <a:latin typeface="Segoe Script" pitchFamily="34" charset="0"/>
              </a:rPr>
              <a:t>Характер песни “Буратино” бойкий, задорный, мелодии присущ речевой, разговорный характер, чёткий, упругий ритм. </a:t>
            </a:r>
          </a:p>
          <a:p>
            <a:r>
              <a:rPr lang="ru-RU" sz="3200" dirty="0" smtClean="0">
                <a:latin typeface="Segoe Script" pitchFamily="34" charset="0"/>
              </a:rPr>
              <a:t>Песня написана в форме: </a:t>
            </a:r>
            <a:r>
              <a:rPr lang="ru-RU" sz="3200" dirty="0" err="1" smtClean="0">
                <a:latin typeface="Segoe Script" pitchFamily="34" charset="0"/>
              </a:rPr>
              <a:t>Куплет-Припев-Куплет-Припев-Припев</a:t>
            </a:r>
            <a:endParaRPr lang="ru-RU" sz="3200" dirty="0" smtClean="0">
              <a:latin typeface="Segoe Script" pitchFamily="34" charset="0"/>
            </a:endParaRPr>
          </a:p>
          <a:p>
            <a:r>
              <a:rPr lang="ru-RU" sz="3200" dirty="0" err="1" smtClean="0">
                <a:latin typeface="Segoe Script" pitchFamily="34" charset="0"/>
              </a:rPr>
              <a:t>Лад:мажор</a:t>
            </a:r>
            <a:endParaRPr lang="ru-RU" sz="3200" dirty="0" smtClean="0">
              <a:latin typeface="Segoe Script" pitchFamily="34" charset="0"/>
            </a:endParaRPr>
          </a:p>
          <a:p>
            <a:r>
              <a:rPr lang="ru-RU" sz="3200" dirty="0" smtClean="0">
                <a:latin typeface="Segoe Script" pitchFamily="34" charset="0"/>
              </a:rPr>
              <a:t>Регистр: средний</a:t>
            </a:r>
          </a:p>
          <a:p>
            <a:endParaRPr lang="ru-RU" dirty="0"/>
          </a:p>
        </p:txBody>
      </p:sp>
      <p:pic>
        <p:nvPicPr>
          <p:cNvPr id="20482" name="Picture 2" descr="C:\Users\User\Desktop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5072074"/>
            <a:ext cx="2286016" cy="155449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204</Words>
  <PresentationFormat>Экран (4:3)</PresentationFormat>
  <Paragraphs>198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  «Приключения Буратино» — советский двухсерийный музыкальный телевизионный фильм, созданный на киностудии «Беларусьфильм» в 1975 году. Телепремьера состоялась 1-2 января 1976 года.</vt:lpstr>
      <vt:lpstr>  </vt:lpstr>
      <vt:lpstr>  </vt:lpstr>
      <vt:lpstr>  </vt:lpstr>
      <vt:lpstr>  </vt:lpstr>
      <vt:lpstr> 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</dc:title>
  <dc:creator>User</dc:creator>
  <cp:lastModifiedBy>User</cp:lastModifiedBy>
  <cp:revision>11</cp:revision>
  <dcterms:created xsi:type="dcterms:W3CDTF">2017-02-28T13:59:45Z</dcterms:created>
  <dcterms:modified xsi:type="dcterms:W3CDTF">2017-02-28T15:31:32Z</dcterms:modified>
</cp:coreProperties>
</file>